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7" r:id="rId2"/>
    <p:sldId id="323" r:id="rId3"/>
    <p:sldId id="324" r:id="rId4"/>
    <p:sldId id="331" r:id="rId5"/>
    <p:sldId id="292" r:id="rId6"/>
    <p:sldId id="258" r:id="rId7"/>
    <p:sldId id="259" r:id="rId8"/>
    <p:sldId id="283" r:id="rId9"/>
    <p:sldId id="263" r:id="rId10"/>
    <p:sldId id="293" r:id="rId11"/>
    <p:sldId id="294" r:id="rId12"/>
    <p:sldId id="295" r:id="rId13"/>
    <p:sldId id="284" r:id="rId14"/>
    <p:sldId id="260" r:id="rId15"/>
    <p:sldId id="261" r:id="rId16"/>
    <p:sldId id="262" r:id="rId17"/>
    <p:sldId id="328" r:id="rId18"/>
    <p:sldId id="330" r:id="rId19"/>
    <p:sldId id="266" r:id="rId20"/>
    <p:sldId id="267" r:id="rId21"/>
    <p:sldId id="333" r:id="rId22"/>
    <p:sldId id="299" r:id="rId23"/>
    <p:sldId id="303" r:id="rId24"/>
    <p:sldId id="296" r:id="rId25"/>
    <p:sldId id="315" r:id="rId26"/>
    <p:sldId id="316" r:id="rId27"/>
    <p:sldId id="317" r:id="rId28"/>
    <p:sldId id="297" r:id="rId29"/>
    <p:sldId id="300" r:id="rId30"/>
    <p:sldId id="301" r:id="rId31"/>
    <p:sldId id="302" r:id="rId32"/>
    <p:sldId id="264" r:id="rId33"/>
    <p:sldId id="265" r:id="rId34"/>
    <p:sldId id="305" r:id="rId35"/>
    <p:sldId id="306" r:id="rId36"/>
    <p:sldId id="325" r:id="rId37"/>
    <p:sldId id="307" r:id="rId38"/>
    <p:sldId id="308" r:id="rId39"/>
    <p:sldId id="309" r:id="rId40"/>
    <p:sldId id="310" r:id="rId41"/>
    <p:sldId id="311" r:id="rId42"/>
    <p:sldId id="298" r:id="rId43"/>
    <p:sldId id="312" r:id="rId44"/>
    <p:sldId id="313" r:id="rId45"/>
    <p:sldId id="314" r:id="rId46"/>
    <p:sldId id="318" r:id="rId47"/>
    <p:sldId id="319" r:id="rId48"/>
    <p:sldId id="320" r:id="rId49"/>
    <p:sldId id="332" r:id="rId50"/>
    <p:sldId id="329" r:id="rId51"/>
    <p:sldId id="327" r:id="rId52"/>
    <p:sldId id="286" r:id="rId53"/>
    <p:sldId id="285" r:id="rId54"/>
    <p:sldId id="326" r:id="rId55"/>
    <p:sldId id="287" r:id="rId56"/>
    <p:sldId id="290" r:id="rId57"/>
    <p:sldId id="282" r:id="rId58"/>
    <p:sldId id="276" r:id="rId59"/>
    <p:sldId id="277" r:id="rId60"/>
    <p:sldId id="278" r:id="rId61"/>
    <p:sldId id="279" r:id="rId62"/>
    <p:sldId id="280" r:id="rId63"/>
    <p:sldId id="273" r:id="rId64"/>
    <p:sldId id="281" r:id="rId65"/>
    <p:sldId id="274" r:id="rId66"/>
    <p:sldId id="275" r:id="rId67"/>
    <p:sldId id="335" r:id="rId68"/>
    <p:sldId id="336" r:id="rId69"/>
    <p:sldId id="272" r:id="rId70"/>
    <p:sldId id="268" r:id="rId71"/>
    <p:sldId id="269" r:id="rId72"/>
    <p:sldId id="270" r:id="rId73"/>
    <p:sldId id="271" r:id="rId74"/>
    <p:sldId id="288" r:id="rId75"/>
    <p:sldId id="321" r:id="rId76"/>
    <p:sldId id="322" r:id="rId77"/>
    <p:sldId id="334" r:id="rId78"/>
  </p:sldIdLst>
  <p:sldSz cx="12192000" cy="6858000"/>
  <p:notesSz cx="7315200" cy="9601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B965B2-A76D-4EE9-95D4-571058A26214}" v="1" dt="2023-09-19T06:33:47.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98" autoAdjust="0"/>
    <p:restoredTop sz="93447" autoAdjust="0"/>
  </p:normalViewPr>
  <p:slideViewPr>
    <p:cSldViewPr snapToGrid="0">
      <p:cViewPr varScale="1">
        <p:scale>
          <a:sx n="63" d="100"/>
          <a:sy n="63" d="100"/>
        </p:scale>
        <p:origin x="880"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re-Yves Tribolet" userId="5c6c9bcbd56a5a90" providerId="LiveId" clId="{10B965B2-A76D-4EE9-95D4-571058A26214}"/>
    <pc:docChg chg="undo custSel addSld modSld">
      <pc:chgData name="Pierre-Yves Tribolet" userId="5c6c9bcbd56a5a90" providerId="LiveId" clId="{10B965B2-A76D-4EE9-95D4-571058A26214}" dt="2023-09-19T06:34:23.213" v="54"/>
      <pc:docMkLst>
        <pc:docMk/>
      </pc:docMkLst>
      <pc:sldChg chg="modSp mod">
        <pc:chgData name="Pierre-Yves Tribolet" userId="5c6c9bcbd56a5a90" providerId="LiveId" clId="{10B965B2-A76D-4EE9-95D4-571058A26214}" dt="2023-09-19T06:18:44.607" v="13"/>
        <pc:sldMkLst>
          <pc:docMk/>
          <pc:sldMk cId="1004742101" sldId="332"/>
        </pc:sldMkLst>
        <pc:spChg chg="mod">
          <ac:chgData name="Pierre-Yves Tribolet" userId="5c6c9bcbd56a5a90" providerId="LiveId" clId="{10B965B2-A76D-4EE9-95D4-571058A26214}" dt="2023-09-19T06:17:51.969" v="0" actId="1076"/>
          <ac:spMkLst>
            <pc:docMk/>
            <pc:sldMk cId="1004742101" sldId="332"/>
            <ac:spMk id="2" creationId="{7D4B5C7D-FBD1-8D4F-378B-362FA4B351C6}"/>
          </ac:spMkLst>
        </pc:spChg>
        <pc:spChg chg="mod">
          <ac:chgData name="Pierre-Yves Tribolet" userId="5c6c9bcbd56a5a90" providerId="LiveId" clId="{10B965B2-A76D-4EE9-95D4-571058A26214}" dt="2023-09-19T06:18:44.607" v="13"/>
          <ac:spMkLst>
            <pc:docMk/>
            <pc:sldMk cId="1004742101" sldId="332"/>
            <ac:spMk id="3" creationId="{57398745-1C1B-1BF0-FFC7-E60524E7B524}"/>
          </ac:spMkLst>
        </pc:spChg>
      </pc:sldChg>
      <pc:sldChg chg="modSp new mod">
        <pc:chgData name="Pierre-Yves Tribolet" userId="5c6c9bcbd56a5a90" providerId="LiveId" clId="{10B965B2-A76D-4EE9-95D4-571058A26214}" dt="2023-09-19T06:27:45.105" v="47" actId="1076"/>
        <pc:sldMkLst>
          <pc:docMk/>
          <pc:sldMk cId="988968207" sldId="335"/>
        </pc:sldMkLst>
        <pc:spChg chg="mod">
          <ac:chgData name="Pierre-Yves Tribolet" userId="5c6c9bcbd56a5a90" providerId="LiveId" clId="{10B965B2-A76D-4EE9-95D4-571058A26214}" dt="2023-09-19T06:21:08.356" v="28"/>
          <ac:spMkLst>
            <pc:docMk/>
            <pc:sldMk cId="988968207" sldId="335"/>
            <ac:spMk id="2" creationId="{56262881-1A7B-DAD2-6F6B-6FFCA67D8B2F}"/>
          </ac:spMkLst>
        </pc:spChg>
        <pc:spChg chg="mod">
          <ac:chgData name="Pierre-Yves Tribolet" userId="5c6c9bcbd56a5a90" providerId="LiveId" clId="{10B965B2-A76D-4EE9-95D4-571058A26214}" dt="2023-09-19T06:27:45.105" v="47" actId="1076"/>
          <ac:spMkLst>
            <pc:docMk/>
            <pc:sldMk cId="988968207" sldId="335"/>
            <ac:spMk id="3" creationId="{11F68132-5F75-EAF8-CC01-62703799F143}"/>
          </ac:spMkLst>
        </pc:spChg>
      </pc:sldChg>
      <pc:sldChg chg="addSp delSp modSp new mod setBg">
        <pc:chgData name="Pierre-Yves Tribolet" userId="5c6c9bcbd56a5a90" providerId="LiveId" clId="{10B965B2-A76D-4EE9-95D4-571058A26214}" dt="2023-09-19T06:34:23.213" v="54"/>
        <pc:sldMkLst>
          <pc:docMk/>
          <pc:sldMk cId="4001929550" sldId="336"/>
        </pc:sldMkLst>
        <pc:spChg chg="mod ord">
          <ac:chgData name="Pierre-Yves Tribolet" userId="5c6c9bcbd56a5a90" providerId="LiveId" clId="{10B965B2-A76D-4EE9-95D4-571058A26214}" dt="2023-09-19T06:34:23.213" v="54"/>
          <ac:spMkLst>
            <pc:docMk/>
            <pc:sldMk cId="4001929550" sldId="336"/>
            <ac:spMk id="2" creationId="{9B4E666A-F38B-79C0-7B25-2934CD3CA95E}"/>
          </ac:spMkLst>
        </pc:spChg>
        <pc:spChg chg="del">
          <ac:chgData name="Pierre-Yves Tribolet" userId="5c6c9bcbd56a5a90" providerId="LiveId" clId="{10B965B2-A76D-4EE9-95D4-571058A26214}" dt="2023-09-19T06:33:47.265" v="50" actId="931"/>
          <ac:spMkLst>
            <pc:docMk/>
            <pc:sldMk cId="4001929550" sldId="336"/>
            <ac:spMk id="3" creationId="{827DF76B-0C00-536D-A85D-6254D9D9CACE}"/>
          </ac:spMkLst>
        </pc:spChg>
        <pc:spChg chg="add del">
          <ac:chgData name="Pierre-Yves Tribolet" userId="5c6c9bcbd56a5a90" providerId="LiveId" clId="{10B965B2-A76D-4EE9-95D4-571058A26214}" dt="2023-09-19T06:34:07.540" v="52" actId="26606"/>
          <ac:spMkLst>
            <pc:docMk/>
            <pc:sldMk cId="4001929550" sldId="336"/>
            <ac:spMk id="24" creationId="{4845A0EE-C4C8-4AE1-B3C6-1261368AC036}"/>
          </ac:spMkLst>
        </pc:spChg>
        <pc:spChg chg="add">
          <ac:chgData name="Pierre-Yves Tribolet" userId="5c6c9bcbd56a5a90" providerId="LiveId" clId="{10B965B2-A76D-4EE9-95D4-571058A26214}" dt="2023-09-19T06:34:07.540" v="53" actId="26606"/>
          <ac:spMkLst>
            <pc:docMk/>
            <pc:sldMk cId="4001929550" sldId="336"/>
            <ac:spMk id="26" creationId="{53F29798-D584-4792-9B62-3F5F5C36D619}"/>
          </ac:spMkLst>
        </pc:spChg>
        <pc:picChg chg="add mod ord">
          <ac:chgData name="Pierre-Yves Tribolet" userId="5c6c9bcbd56a5a90" providerId="LiveId" clId="{10B965B2-A76D-4EE9-95D4-571058A26214}" dt="2023-09-19T06:34:07.540" v="53" actId="26606"/>
          <ac:picMkLst>
            <pc:docMk/>
            <pc:sldMk cId="4001929550" sldId="336"/>
            <ac:picMk id="5" creationId="{44A04283-052E-99A2-CFBB-00F908EF1CA8}"/>
          </ac:picMkLst>
        </pc:picChg>
        <pc:picChg chg="add mod">
          <ac:chgData name="Pierre-Yves Tribolet" userId="5c6c9bcbd56a5a90" providerId="LiveId" clId="{10B965B2-A76D-4EE9-95D4-571058A26214}" dt="2023-09-19T06:34:07.540" v="53" actId="26606"/>
          <ac:picMkLst>
            <pc:docMk/>
            <pc:sldMk cId="4001929550" sldId="336"/>
            <ac:picMk id="7" creationId="{5E34EA28-FBAA-58D6-C29C-0565492421A4}"/>
          </ac:picMkLst>
        </pc:picChg>
        <pc:picChg chg="add mod">
          <ac:chgData name="Pierre-Yves Tribolet" userId="5c6c9bcbd56a5a90" providerId="LiveId" clId="{10B965B2-A76D-4EE9-95D4-571058A26214}" dt="2023-09-19T06:34:07.540" v="53" actId="26606"/>
          <ac:picMkLst>
            <pc:docMk/>
            <pc:sldMk cId="4001929550" sldId="336"/>
            <ac:picMk id="9" creationId="{BE090467-D059-0F00-6F10-C9FD764C94B4}"/>
          </ac:picMkLst>
        </pc:picChg>
        <pc:picChg chg="add mod">
          <ac:chgData name="Pierre-Yves Tribolet" userId="5c6c9bcbd56a5a90" providerId="LiveId" clId="{10B965B2-A76D-4EE9-95D4-571058A26214}" dt="2023-09-19T06:34:07.540" v="53" actId="26606"/>
          <ac:picMkLst>
            <pc:docMk/>
            <pc:sldMk cId="4001929550" sldId="336"/>
            <ac:picMk id="11" creationId="{F100CE77-5B72-9B69-C060-9A34BFAF28EC}"/>
          </ac:picMkLst>
        </pc:picChg>
        <pc:picChg chg="add mod">
          <ac:chgData name="Pierre-Yves Tribolet" userId="5c6c9bcbd56a5a90" providerId="LiveId" clId="{10B965B2-A76D-4EE9-95D4-571058A26214}" dt="2023-09-19T06:34:07.540" v="53" actId="26606"/>
          <ac:picMkLst>
            <pc:docMk/>
            <pc:sldMk cId="4001929550" sldId="336"/>
            <ac:picMk id="13" creationId="{F891940C-5C56-D2B6-E57F-02119F935E10}"/>
          </ac:picMkLst>
        </pc:picChg>
        <pc:picChg chg="add mod ord">
          <ac:chgData name="Pierre-Yves Tribolet" userId="5c6c9bcbd56a5a90" providerId="LiveId" clId="{10B965B2-A76D-4EE9-95D4-571058A26214}" dt="2023-09-19T06:34:07.540" v="53" actId="26606"/>
          <ac:picMkLst>
            <pc:docMk/>
            <pc:sldMk cId="4001929550" sldId="336"/>
            <ac:picMk id="15" creationId="{198FF0B9-4165-CF2A-6E05-FD82FF8D8BA9}"/>
          </ac:picMkLst>
        </pc:picChg>
        <pc:picChg chg="add mod ord">
          <ac:chgData name="Pierre-Yves Tribolet" userId="5c6c9bcbd56a5a90" providerId="LiveId" clId="{10B965B2-A76D-4EE9-95D4-571058A26214}" dt="2023-09-19T06:34:07.540" v="53" actId="26606"/>
          <ac:picMkLst>
            <pc:docMk/>
            <pc:sldMk cId="4001929550" sldId="336"/>
            <ac:picMk id="17" creationId="{03FCD15E-BC02-A8E4-F26F-5807855A86C4}"/>
          </ac:picMkLst>
        </pc:picChg>
        <pc:picChg chg="add mod">
          <ac:chgData name="Pierre-Yves Tribolet" userId="5c6c9bcbd56a5a90" providerId="LiveId" clId="{10B965B2-A76D-4EE9-95D4-571058A26214}" dt="2023-09-19T06:34:07.540" v="53" actId="26606"/>
          <ac:picMkLst>
            <pc:docMk/>
            <pc:sldMk cId="4001929550" sldId="336"/>
            <ac:picMk id="19" creationId="{5521F28B-3B86-A1B6-9941-FE5F72A11639}"/>
          </ac:picMkLst>
        </pc:picChg>
      </pc:sldChg>
    </pc:docChg>
  </pc:docChgLst>
  <pc:docChgLst>
    <pc:chgData name="Pierre-Yves Tribolet" userId="5c6c9bcbd56a5a90" providerId="LiveId" clId="{84B42658-33F4-4520-8CAB-023FE6866DD2}"/>
    <pc:docChg chg="undo custSel addSld modSld">
      <pc:chgData name="Pierre-Yves Tribolet" userId="5c6c9bcbd56a5a90" providerId="LiveId" clId="{84B42658-33F4-4520-8CAB-023FE6866DD2}" dt="2023-07-02T08:22:01.536" v="702" actId="20577"/>
      <pc:docMkLst>
        <pc:docMk/>
      </pc:docMkLst>
      <pc:sldChg chg="modSp mod">
        <pc:chgData name="Pierre-Yves Tribolet" userId="5c6c9bcbd56a5a90" providerId="LiveId" clId="{84B42658-33F4-4520-8CAB-023FE6866DD2}" dt="2023-07-01T17:40:32.200" v="345" actId="20577"/>
        <pc:sldMkLst>
          <pc:docMk/>
          <pc:sldMk cId="2296361282" sldId="258"/>
        </pc:sldMkLst>
        <pc:spChg chg="mod">
          <ac:chgData name="Pierre-Yves Tribolet" userId="5c6c9bcbd56a5a90" providerId="LiveId" clId="{84B42658-33F4-4520-8CAB-023FE6866DD2}" dt="2023-07-01T17:40:32.200" v="345" actId="20577"/>
          <ac:spMkLst>
            <pc:docMk/>
            <pc:sldMk cId="2296361282" sldId="258"/>
            <ac:spMk id="3" creationId="{3B857B48-0847-77FC-6E66-E290F6A6561D}"/>
          </ac:spMkLst>
        </pc:spChg>
      </pc:sldChg>
      <pc:sldChg chg="addSp modSp new mod">
        <pc:chgData name="Pierre-Yves Tribolet" userId="5c6c9bcbd56a5a90" providerId="LiveId" clId="{84B42658-33F4-4520-8CAB-023FE6866DD2}" dt="2023-07-01T14:00:50.271" v="224" actId="207"/>
        <pc:sldMkLst>
          <pc:docMk/>
          <pc:sldMk cId="1425255553" sldId="260"/>
        </pc:sldMkLst>
        <pc:spChg chg="mod">
          <ac:chgData name="Pierre-Yves Tribolet" userId="5c6c9bcbd56a5a90" providerId="LiveId" clId="{84B42658-33F4-4520-8CAB-023FE6866DD2}" dt="2023-07-01T13:50:51.576" v="69" actId="1076"/>
          <ac:spMkLst>
            <pc:docMk/>
            <pc:sldMk cId="1425255553" sldId="260"/>
            <ac:spMk id="2" creationId="{0E68F45E-4A43-3165-F01F-F404DBD31961}"/>
          </ac:spMkLst>
        </pc:spChg>
        <pc:spChg chg="mod">
          <ac:chgData name="Pierre-Yves Tribolet" userId="5c6c9bcbd56a5a90" providerId="LiveId" clId="{84B42658-33F4-4520-8CAB-023FE6866DD2}" dt="2023-07-01T14:00:50.271" v="224" actId="207"/>
          <ac:spMkLst>
            <pc:docMk/>
            <pc:sldMk cId="1425255553" sldId="260"/>
            <ac:spMk id="3" creationId="{25902D2F-AC71-FA41-DA79-EF001EA06D4D}"/>
          </ac:spMkLst>
        </pc:spChg>
        <pc:picChg chg="add mod">
          <ac:chgData name="Pierre-Yves Tribolet" userId="5c6c9bcbd56a5a90" providerId="LiveId" clId="{84B42658-33F4-4520-8CAB-023FE6866DD2}" dt="2023-07-01T13:51:03.112" v="71" actId="1076"/>
          <ac:picMkLst>
            <pc:docMk/>
            <pc:sldMk cId="1425255553" sldId="260"/>
            <ac:picMk id="5" creationId="{B04B583E-6FD8-890E-0A11-115AF9564732}"/>
          </ac:picMkLst>
        </pc:picChg>
      </pc:sldChg>
      <pc:sldChg chg="addSp modSp new mod">
        <pc:chgData name="Pierre-Yves Tribolet" userId="5c6c9bcbd56a5a90" providerId="LiveId" clId="{84B42658-33F4-4520-8CAB-023FE6866DD2}" dt="2023-07-01T13:56:47.387" v="168"/>
        <pc:sldMkLst>
          <pc:docMk/>
          <pc:sldMk cId="3643369633" sldId="261"/>
        </pc:sldMkLst>
        <pc:spChg chg="mod">
          <ac:chgData name="Pierre-Yves Tribolet" userId="5c6c9bcbd56a5a90" providerId="LiveId" clId="{84B42658-33F4-4520-8CAB-023FE6866DD2}" dt="2023-07-01T13:56:47.387" v="168"/>
          <ac:spMkLst>
            <pc:docMk/>
            <pc:sldMk cId="3643369633" sldId="261"/>
            <ac:spMk id="2" creationId="{EFAB1BEE-9A19-507B-4E9B-7741A2AFDF72}"/>
          </ac:spMkLst>
        </pc:spChg>
        <pc:spChg chg="mod">
          <ac:chgData name="Pierre-Yves Tribolet" userId="5c6c9bcbd56a5a90" providerId="LiveId" clId="{84B42658-33F4-4520-8CAB-023FE6866DD2}" dt="2023-07-01T13:56:03.554" v="123" actId="20577"/>
          <ac:spMkLst>
            <pc:docMk/>
            <pc:sldMk cId="3643369633" sldId="261"/>
            <ac:spMk id="3" creationId="{1E026D07-74F6-F27A-F522-49395005FBAE}"/>
          </ac:spMkLst>
        </pc:spChg>
        <pc:picChg chg="add mod">
          <ac:chgData name="Pierre-Yves Tribolet" userId="5c6c9bcbd56a5a90" providerId="LiveId" clId="{84B42658-33F4-4520-8CAB-023FE6866DD2}" dt="2023-07-01T13:56:29.091" v="167" actId="1076"/>
          <ac:picMkLst>
            <pc:docMk/>
            <pc:sldMk cId="3643369633" sldId="261"/>
            <ac:picMk id="5" creationId="{50D3BFCC-1C10-94BB-515E-11EDC77AA26E}"/>
          </ac:picMkLst>
        </pc:picChg>
      </pc:sldChg>
      <pc:sldChg chg="addSp modSp new mod">
        <pc:chgData name="Pierre-Yves Tribolet" userId="5c6c9bcbd56a5a90" providerId="LiveId" clId="{84B42658-33F4-4520-8CAB-023FE6866DD2}" dt="2023-07-01T14:00:03.498" v="223"/>
        <pc:sldMkLst>
          <pc:docMk/>
          <pc:sldMk cId="3837182233" sldId="262"/>
        </pc:sldMkLst>
        <pc:spChg chg="mod">
          <ac:chgData name="Pierre-Yves Tribolet" userId="5c6c9bcbd56a5a90" providerId="LiveId" clId="{84B42658-33F4-4520-8CAB-023FE6866DD2}" dt="2023-07-01T14:00:03.498" v="223"/>
          <ac:spMkLst>
            <pc:docMk/>
            <pc:sldMk cId="3837182233" sldId="262"/>
            <ac:spMk id="2" creationId="{4015B4C8-AC20-421C-218B-5769DC0FF6E3}"/>
          </ac:spMkLst>
        </pc:spChg>
        <pc:spChg chg="mod">
          <ac:chgData name="Pierre-Yves Tribolet" userId="5c6c9bcbd56a5a90" providerId="LiveId" clId="{84B42658-33F4-4520-8CAB-023FE6866DD2}" dt="2023-07-01T13:59:52.234" v="221" actId="1076"/>
          <ac:spMkLst>
            <pc:docMk/>
            <pc:sldMk cId="3837182233" sldId="262"/>
            <ac:spMk id="3" creationId="{E7FAFDB1-97C8-7271-53AC-A01568967DD1}"/>
          </ac:spMkLst>
        </pc:spChg>
        <pc:picChg chg="add mod">
          <ac:chgData name="Pierre-Yves Tribolet" userId="5c6c9bcbd56a5a90" providerId="LiveId" clId="{84B42658-33F4-4520-8CAB-023FE6866DD2}" dt="2023-07-01T13:59:54.983" v="222" actId="1076"/>
          <ac:picMkLst>
            <pc:docMk/>
            <pc:sldMk cId="3837182233" sldId="262"/>
            <ac:picMk id="5" creationId="{02A00A21-8EE8-C8BE-13C7-2F90DCB2064D}"/>
          </ac:picMkLst>
        </pc:picChg>
      </pc:sldChg>
      <pc:sldChg chg="modSp new mod">
        <pc:chgData name="Pierre-Yves Tribolet" userId="5c6c9bcbd56a5a90" providerId="LiveId" clId="{84B42658-33F4-4520-8CAB-023FE6866DD2}" dt="2023-07-02T08:22:01.536" v="702" actId="20577"/>
        <pc:sldMkLst>
          <pc:docMk/>
          <pc:sldMk cId="1962105435" sldId="263"/>
        </pc:sldMkLst>
        <pc:spChg chg="mod">
          <ac:chgData name="Pierre-Yves Tribolet" userId="5c6c9bcbd56a5a90" providerId="LiveId" clId="{84B42658-33F4-4520-8CAB-023FE6866DD2}" dt="2023-07-01T17:47:03.933" v="395" actId="27636"/>
          <ac:spMkLst>
            <pc:docMk/>
            <pc:sldMk cId="1962105435" sldId="263"/>
            <ac:spMk id="2" creationId="{A7777AF0-47FE-B3A6-98E6-52597B947BF5}"/>
          </ac:spMkLst>
        </pc:spChg>
        <pc:spChg chg="mod">
          <ac:chgData name="Pierre-Yves Tribolet" userId="5c6c9bcbd56a5a90" providerId="LiveId" clId="{84B42658-33F4-4520-8CAB-023FE6866DD2}" dt="2023-07-02T08:22:01.536" v="702" actId="20577"/>
          <ac:spMkLst>
            <pc:docMk/>
            <pc:sldMk cId="1962105435" sldId="263"/>
            <ac:spMk id="3" creationId="{F5CCE46E-CD0A-8E2B-4163-18D3A86433A0}"/>
          </ac:spMkLst>
        </pc:spChg>
      </pc:sldChg>
      <pc:sldChg chg="addSp modSp new mod">
        <pc:chgData name="Pierre-Yves Tribolet" userId="5c6c9bcbd56a5a90" providerId="LiveId" clId="{84B42658-33F4-4520-8CAB-023FE6866DD2}" dt="2023-07-01T18:22:19.577" v="589" actId="14100"/>
        <pc:sldMkLst>
          <pc:docMk/>
          <pc:sldMk cId="1879575374" sldId="264"/>
        </pc:sldMkLst>
        <pc:spChg chg="mod">
          <ac:chgData name="Pierre-Yves Tribolet" userId="5c6c9bcbd56a5a90" providerId="LiveId" clId="{84B42658-33F4-4520-8CAB-023FE6866DD2}" dt="2023-07-01T18:21:46.735" v="538" actId="1076"/>
          <ac:spMkLst>
            <pc:docMk/>
            <pc:sldMk cId="1879575374" sldId="264"/>
            <ac:spMk id="2" creationId="{60751727-28ED-55EF-0089-42E4701657DF}"/>
          </ac:spMkLst>
        </pc:spChg>
        <pc:spChg chg="mod">
          <ac:chgData name="Pierre-Yves Tribolet" userId="5c6c9bcbd56a5a90" providerId="LiveId" clId="{84B42658-33F4-4520-8CAB-023FE6866DD2}" dt="2023-07-01T18:21:49.515" v="539" actId="1076"/>
          <ac:spMkLst>
            <pc:docMk/>
            <pc:sldMk cId="1879575374" sldId="264"/>
            <ac:spMk id="3" creationId="{514EE1D9-066F-E904-75EC-56B13EBD87B5}"/>
          </ac:spMkLst>
        </pc:spChg>
        <pc:picChg chg="add mod">
          <ac:chgData name="Pierre-Yves Tribolet" userId="5c6c9bcbd56a5a90" providerId="LiveId" clId="{84B42658-33F4-4520-8CAB-023FE6866DD2}" dt="2023-07-01T18:22:19.577" v="589" actId="14100"/>
          <ac:picMkLst>
            <pc:docMk/>
            <pc:sldMk cId="1879575374" sldId="264"/>
            <ac:picMk id="5" creationId="{351C2B15-21A8-FE9E-46AD-712C3C0B8705}"/>
          </ac:picMkLst>
        </pc:picChg>
      </pc:sldChg>
      <pc:sldChg chg="modSp new mod">
        <pc:chgData name="Pierre-Yves Tribolet" userId="5c6c9bcbd56a5a90" providerId="LiveId" clId="{84B42658-33F4-4520-8CAB-023FE6866DD2}" dt="2023-07-02T08:11:15.402" v="638"/>
        <pc:sldMkLst>
          <pc:docMk/>
          <pc:sldMk cId="2142570940" sldId="265"/>
        </pc:sldMkLst>
        <pc:spChg chg="mod">
          <ac:chgData name="Pierre-Yves Tribolet" userId="5c6c9bcbd56a5a90" providerId="LiveId" clId="{84B42658-33F4-4520-8CAB-023FE6866DD2}" dt="2023-07-02T08:11:15.402" v="638"/>
          <ac:spMkLst>
            <pc:docMk/>
            <pc:sldMk cId="2142570940" sldId="265"/>
            <ac:spMk id="2" creationId="{BCFE8003-0329-0816-EE44-6BE0C41F3E4F}"/>
          </ac:spMkLst>
        </pc:spChg>
        <pc:spChg chg="mod">
          <ac:chgData name="Pierre-Yves Tribolet" userId="5c6c9bcbd56a5a90" providerId="LiveId" clId="{84B42658-33F4-4520-8CAB-023FE6866DD2}" dt="2023-07-01T18:29:02.969" v="637" actId="20577"/>
          <ac:spMkLst>
            <pc:docMk/>
            <pc:sldMk cId="2142570940" sldId="265"/>
            <ac:spMk id="3" creationId="{FBC80774-B182-CECC-EF77-0298624C500E}"/>
          </ac:spMkLst>
        </pc:spChg>
      </pc:sldChg>
      <pc:sldChg chg="modSp new mod">
        <pc:chgData name="Pierre-Yves Tribolet" userId="5c6c9bcbd56a5a90" providerId="LiveId" clId="{84B42658-33F4-4520-8CAB-023FE6866DD2}" dt="2023-07-02T08:16:43.383" v="646"/>
        <pc:sldMkLst>
          <pc:docMk/>
          <pc:sldMk cId="2330559145" sldId="266"/>
        </pc:sldMkLst>
        <pc:spChg chg="mod">
          <ac:chgData name="Pierre-Yves Tribolet" userId="5c6c9bcbd56a5a90" providerId="LiveId" clId="{84B42658-33F4-4520-8CAB-023FE6866DD2}" dt="2023-07-02T08:11:24.806" v="640"/>
          <ac:spMkLst>
            <pc:docMk/>
            <pc:sldMk cId="2330559145" sldId="266"/>
            <ac:spMk id="2" creationId="{85574332-483B-88E0-4FE0-BB93AFAC96A9}"/>
          </ac:spMkLst>
        </pc:spChg>
        <pc:spChg chg="mod">
          <ac:chgData name="Pierre-Yves Tribolet" userId="5c6c9bcbd56a5a90" providerId="LiveId" clId="{84B42658-33F4-4520-8CAB-023FE6866DD2}" dt="2023-07-02T08:16:43.383" v="646"/>
          <ac:spMkLst>
            <pc:docMk/>
            <pc:sldMk cId="2330559145" sldId="266"/>
            <ac:spMk id="3" creationId="{3E1BAADE-24BD-F56F-55A4-39F8B6E231CD}"/>
          </ac:spMkLst>
        </pc:spChg>
      </pc:sldChg>
      <pc:sldChg chg="modSp new mod">
        <pc:chgData name="Pierre-Yves Tribolet" userId="5c6c9bcbd56a5a90" providerId="LiveId" clId="{84B42658-33F4-4520-8CAB-023FE6866DD2}" dt="2023-07-02T08:20:28.619" v="688" actId="113"/>
        <pc:sldMkLst>
          <pc:docMk/>
          <pc:sldMk cId="426433273" sldId="267"/>
        </pc:sldMkLst>
        <pc:spChg chg="mod">
          <ac:chgData name="Pierre-Yves Tribolet" userId="5c6c9bcbd56a5a90" providerId="LiveId" clId="{84B42658-33F4-4520-8CAB-023FE6866DD2}" dt="2023-07-02T08:18:13.407" v="667"/>
          <ac:spMkLst>
            <pc:docMk/>
            <pc:sldMk cId="426433273" sldId="267"/>
            <ac:spMk id="2" creationId="{78F9238B-70FE-C361-0DB5-6A400CE81B8F}"/>
          </ac:spMkLst>
        </pc:spChg>
        <pc:spChg chg="mod">
          <ac:chgData name="Pierre-Yves Tribolet" userId="5c6c9bcbd56a5a90" providerId="LiveId" clId="{84B42658-33F4-4520-8CAB-023FE6866DD2}" dt="2023-07-02T08:20:28.619" v="688" actId="113"/>
          <ac:spMkLst>
            <pc:docMk/>
            <pc:sldMk cId="426433273" sldId="267"/>
            <ac:spMk id="3" creationId="{8B84088D-7FF6-6A02-01FC-C47F94CD333E}"/>
          </ac:spMkLst>
        </pc:spChg>
      </pc:sldChg>
    </pc:docChg>
  </pc:docChgLst>
  <pc:docChgLst>
    <pc:chgData name="Pierre-Yves Tribolet" userId="5c6c9bcbd56a5a90" providerId="LiveId" clId="{4EC20F00-751E-4F30-8272-393B938B5322}"/>
    <pc:docChg chg="undo redo custSel addSld delSld modSld sldOrd">
      <pc:chgData name="Pierre-Yves Tribolet" userId="5c6c9bcbd56a5a90" providerId="LiveId" clId="{4EC20F00-751E-4F30-8272-393B938B5322}" dt="2023-08-28T15:53:19.378" v="13616" actId="113"/>
      <pc:docMkLst>
        <pc:docMk/>
      </pc:docMkLst>
      <pc:sldChg chg="modSp mod">
        <pc:chgData name="Pierre-Yves Tribolet" userId="5c6c9bcbd56a5a90" providerId="LiveId" clId="{4EC20F00-751E-4F30-8272-393B938B5322}" dt="2023-08-28T15:19:42.363" v="13615" actId="20577"/>
        <pc:sldMkLst>
          <pc:docMk/>
          <pc:sldMk cId="1586912654" sldId="257"/>
        </pc:sldMkLst>
        <pc:spChg chg="mod">
          <ac:chgData name="Pierre-Yves Tribolet" userId="5c6c9bcbd56a5a90" providerId="LiveId" clId="{4EC20F00-751E-4F30-8272-393B938B5322}" dt="2023-08-28T15:19:42.363" v="13615" actId="20577"/>
          <ac:spMkLst>
            <pc:docMk/>
            <pc:sldMk cId="1586912654" sldId="257"/>
            <ac:spMk id="2" creationId="{7D4B5C7D-FBD1-8D4F-378B-362FA4B351C6}"/>
          </ac:spMkLst>
        </pc:spChg>
      </pc:sldChg>
      <pc:sldChg chg="modSp mod">
        <pc:chgData name="Pierre-Yves Tribolet" userId="5c6c9bcbd56a5a90" providerId="LiveId" clId="{4EC20F00-751E-4F30-8272-393B938B5322}" dt="2023-07-20T15:31:07.558" v="1402" actId="20577"/>
        <pc:sldMkLst>
          <pc:docMk/>
          <pc:sldMk cId="2296361282" sldId="258"/>
        </pc:sldMkLst>
        <pc:spChg chg="mod">
          <ac:chgData name="Pierre-Yves Tribolet" userId="5c6c9bcbd56a5a90" providerId="LiveId" clId="{4EC20F00-751E-4F30-8272-393B938B5322}" dt="2023-07-20T15:31:07.558" v="1402" actId="20577"/>
          <ac:spMkLst>
            <pc:docMk/>
            <pc:sldMk cId="2296361282" sldId="258"/>
            <ac:spMk id="2" creationId="{D3CCDA01-6C7E-58ED-3B97-F417AD5C59A4}"/>
          </ac:spMkLst>
        </pc:spChg>
        <pc:spChg chg="mod">
          <ac:chgData name="Pierre-Yves Tribolet" userId="5c6c9bcbd56a5a90" providerId="LiveId" clId="{4EC20F00-751E-4F30-8272-393B938B5322}" dt="2023-07-19T13:02:14.473" v="132" actId="20577"/>
          <ac:spMkLst>
            <pc:docMk/>
            <pc:sldMk cId="2296361282" sldId="258"/>
            <ac:spMk id="3" creationId="{3B857B48-0847-77FC-6E66-E290F6A6561D}"/>
          </ac:spMkLst>
        </pc:spChg>
      </pc:sldChg>
      <pc:sldChg chg="modSp mod">
        <pc:chgData name="Pierre-Yves Tribolet" userId="5c6c9bcbd56a5a90" providerId="LiveId" clId="{4EC20F00-751E-4F30-8272-393B938B5322}" dt="2023-08-24T07:01:04.177" v="9476" actId="1076"/>
        <pc:sldMkLst>
          <pc:docMk/>
          <pc:sldMk cId="2178790367" sldId="259"/>
        </pc:sldMkLst>
        <pc:spChg chg="mod">
          <ac:chgData name="Pierre-Yves Tribolet" userId="5c6c9bcbd56a5a90" providerId="LiveId" clId="{4EC20F00-751E-4F30-8272-393B938B5322}" dt="2023-07-20T15:31:18.849" v="1409" actId="1076"/>
          <ac:spMkLst>
            <pc:docMk/>
            <pc:sldMk cId="2178790367" sldId="259"/>
            <ac:spMk id="2" creationId="{D3CCDA01-6C7E-58ED-3B97-F417AD5C59A4}"/>
          </ac:spMkLst>
        </pc:spChg>
        <pc:spChg chg="mod">
          <ac:chgData name="Pierre-Yves Tribolet" userId="5c6c9bcbd56a5a90" providerId="LiveId" clId="{4EC20F00-751E-4F30-8272-393B938B5322}" dt="2023-08-24T07:01:04.177" v="9476" actId="1076"/>
          <ac:spMkLst>
            <pc:docMk/>
            <pc:sldMk cId="2178790367" sldId="259"/>
            <ac:spMk id="3" creationId="{3B857B48-0847-77FC-6E66-E290F6A6561D}"/>
          </ac:spMkLst>
        </pc:spChg>
      </pc:sldChg>
      <pc:sldChg chg="modSp mod ord">
        <pc:chgData name="Pierre-Yves Tribolet" userId="5c6c9bcbd56a5a90" providerId="LiveId" clId="{4EC20F00-751E-4F30-8272-393B938B5322}" dt="2023-07-20T15:31:46.898" v="1412" actId="207"/>
        <pc:sldMkLst>
          <pc:docMk/>
          <pc:sldMk cId="1425255553" sldId="260"/>
        </pc:sldMkLst>
        <pc:spChg chg="mod">
          <ac:chgData name="Pierre-Yves Tribolet" userId="5c6c9bcbd56a5a90" providerId="LiveId" clId="{4EC20F00-751E-4F30-8272-393B938B5322}" dt="2023-07-20T15:31:46.898" v="1412" actId="207"/>
          <ac:spMkLst>
            <pc:docMk/>
            <pc:sldMk cId="1425255553" sldId="260"/>
            <ac:spMk id="2" creationId="{0E68F45E-4A43-3165-F01F-F404DBD31961}"/>
          </ac:spMkLst>
        </pc:spChg>
      </pc:sldChg>
      <pc:sldChg chg="modSp mod ord">
        <pc:chgData name="Pierre-Yves Tribolet" userId="5c6c9bcbd56a5a90" providerId="LiveId" clId="{4EC20F00-751E-4F30-8272-393B938B5322}" dt="2023-07-20T15:32:20.885" v="1445" actId="313"/>
        <pc:sldMkLst>
          <pc:docMk/>
          <pc:sldMk cId="3643369633" sldId="261"/>
        </pc:sldMkLst>
        <pc:spChg chg="mod">
          <ac:chgData name="Pierre-Yves Tribolet" userId="5c6c9bcbd56a5a90" providerId="LiveId" clId="{4EC20F00-751E-4F30-8272-393B938B5322}" dt="2023-07-20T15:32:20.885" v="1445" actId="313"/>
          <ac:spMkLst>
            <pc:docMk/>
            <pc:sldMk cId="3643369633" sldId="261"/>
            <ac:spMk id="2" creationId="{EFAB1BEE-9A19-507B-4E9B-7741A2AFDF72}"/>
          </ac:spMkLst>
        </pc:spChg>
      </pc:sldChg>
      <pc:sldChg chg="addSp modSp mod ord">
        <pc:chgData name="Pierre-Yves Tribolet" userId="5c6c9bcbd56a5a90" providerId="LiveId" clId="{4EC20F00-751E-4F30-8272-393B938B5322}" dt="2023-08-26T15:18:47.513" v="12210" actId="1076"/>
        <pc:sldMkLst>
          <pc:docMk/>
          <pc:sldMk cId="3837182233" sldId="262"/>
        </pc:sldMkLst>
        <pc:spChg chg="mod">
          <ac:chgData name="Pierre-Yves Tribolet" userId="5c6c9bcbd56a5a90" providerId="LiveId" clId="{4EC20F00-751E-4F30-8272-393B938B5322}" dt="2023-07-20T15:32:48.165" v="1469"/>
          <ac:spMkLst>
            <pc:docMk/>
            <pc:sldMk cId="3837182233" sldId="262"/>
            <ac:spMk id="2" creationId="{4015B4C8-AC20-421C-218B-5769DC0FF6E3}"/>
          </ac:spMkLst>
        </pc:spChg>
        <pc:spChg chg="mod">
          <ac:chgData name="Pierre-Yves Tribolet" userId="5c6c9bcbd56a5a90" providerId="LiveId" clId="{4EC20F00-751E-4F30-8272-393B938B5322}" dt="2023-08-26T15:18:43.577" v="12209" actId="20577"/>
          <ac:spMkLst>
            <pc:docMk/>
            <pc:sldMk cId="3837182233" sldId="262"/>
            <ac:spMk id="3" creationId="{E7FAFDB1-97C8-7271-53AC-A01568967DD1}"/>
          </ac:spMkLst>
        </pc:spChg>
        <pc:picChg chg="mod">
          <ac:chgData name="Pierre-Yves Tribolet" userId="5c6c9bcbd56a5a90" providerId="LiveId" clId="{4EC20F00-751E-4F30-8272-393B938B5322}" dt="2023-08-26T15:18:47.513" v="12210" actId="1076"/>
          <ac:picMkLst>
            <pc:docMk/>
            <pc:sldMk cId="3837182233" sldId="262"/>
            <ac:picMk id="5" creationId="{02A00A21-8EE8-C8BE-13C7-2F90DCB2064D}"/>
          </ac:picMkLst>
        </pc:picChg>
        <pc:picChg chg="add mod">
          <ac:chgData name="Pierre-Yves Tribolet" userId="5c6c9bcbd56a5a90" providerId="LiveId" clId="{4EC20F00-751E-4F30-8272-393B938B5322}" dt="2023-08-26T10:16:22.447" v="11993" actId="1076"/>
          <ac:picMkLst>
            <pc:docMk/>
            <pc:sldMk cId="3837182233" sldId="262"/>
            <ac:picMk id="6" creationId="{49F8D712-E386-7F23-DBBE-92EBA8B0DC7F}"/>
          </ac:picMkLst>
        </pc:picChg>
      </pc:sldChg>
      <pc:sldChg chg="modSp mod ord">
        <pc:chgData name="Pierre-Yves Tribolet" userId="5c6c9bcbd56a5a90" providerId="LiveId" clId="{4EC20F00-751E-4F30-8272-393B938B5322}" dt="2023-08-28T14:59:56.982" v="13517" actId="313"/>
        <pc:sldMkLst>
          <pc:docMk/>
          <pc:sldMk cId="1962105435" sldId="263"/>
        </pc:sldMkLst>
        <pc:spChg chg="mod">
          <ac:chgData name="Pierre-Yves Tribolet" userId="5c6c9bcbd56a5a90" providerId="LiveId" clId="{4EC20F00-751E-4F30-8272-393B938B5322}" dt="2023-07-20T15:34:51.243" v="1509" actId="255"/>
          <ac:spMkLst>
            <pc:docMk/>
            <pc:sldMk cId="1962105435" sldId="263"/>
            <ac:spMk id="2" creationId="{A7777AF0-47FE-B3A6-98E6-52597B947BF5}"/>
          </ac:spMkLst>
        </pc:spChg>
        <pc:spChg chg="mod">
          <ac:chgData name="Pierre-Yves Tribolet" userId="5c6c9bcbd56a5a90" providerId="LiveId" clId="{4EC20F00-751E-4F30-8272-393B938B5322}" dt="2023-08-28T14:59:56.982" v="13517" actId="313"/>
          <ac:spMkLst>
            <pc:docMk/>
            <pc:sldMk cId="1962105435" sldId="263"/>
            <ac:spMk id="3" creationId="{F5CCE46E-CD0A-8E2B-4163-18D3A86433A0}"/>
          </ac:spMkLst>
        </pc:spChg>
      </pc:sldChg>
      <pc:sldChg chg="addSp modSp mod ord">
        <pc:chgData name="Pierre-Yves Tribolet" userId="5c6c9bcbd56a5a90" providerId="LiveId" clId="{4EC20F00-751E-4F30-8272-393B938B5322}" dt="2023-07-24T14:37:46.368" v="5266"/>
        <pc:sldMkLst>
          <pc:docMk/>
          <pc:sldMk cId="1879575374" sldId="264"/>
        </pc:sldMkLst>
        <pc:spChg chg="mod">
          <ac:chgData name="Pierre-Yves Tribolet" userId="5c6c9bcbd56a5a90" providerId="LiveId" clId="{4EC20F00-751E-4F30-8272-393B938B5322}" dt="2023-07-20T15:33:11.065" v="1482" actId="14100"/>
          <ac:spMkLst>
            <pc:docMk/>
            <pc:sldMk cId="1879575374" sldId="264"/>
            <ac:spMk id="2" creationId="{60751727-28ED-55EF-0089-42E4701657DF}"/>
          </ac:spMkLst>
        </pc:spChg>
        <pc:spChg chg="mod">
          <ac:chgData name="Pierre-Yves Tribolet" userId="5c6c9bcbd56a5a90" providerId="LiveId" clId="{4EC20F00-751E-4F30-8272-393B938B5322}" dt="2023-07-20T15:33:16.259" v="1484" actId="1076"/>
          <ac:spMkLst>
            <pc:docMk/>
            <pc:sldMk cId="1879575374" sldId="264"/>
            <ac:spMk id="3" creationId="{514EE1D9-066F-E904-75EC-56B13EBD87B5}"/>
          </ac:spMkLst>
        </pc:spChg>
        <pc:picChg chg="add mod">
          <ac:chgData name="Pierre-Yves Tribolet" userId="5c6c9bcbd56a5a90" providerId="LiveId" clId="{4EC20F00-751E-4F30-8272-393B938B5322}" dt="2023-07-19T12:57:28.318" v="95" actId="1076"/>
          <ac:picMkLst>
            <pc:docMk/>
            <pc:sldMk cId="1879575374" sldId="264"/>
            <ac:picMk id="6" creationId="{7493FEAD-6CBE-6D9A-686D-033A561AF015}"/>
          </ac:picMkLst>
        </pc:picChg>
      </pc:sldChg>
      <pc:sldChg chg="modSp mod ord">
        <pc:chgData name="Pierre-Yves Tribolet" userId="5c6c9bcbd56a5a90" providerId="LiveId" clId="{4EC20F00-751E-4F30-8272-393B938B5322}" dt="2023-07-24T14:37:46.368" v="5266"/>
        <pc:sldMkLst>
          <pc:docMk/>
          <pc:sldMk cId="2142570940" sldId="265"/>
        </pc:sldMkLst>
        <pc:spChg chg="mod">
          <ac:chgData name="Pierre-Yves Tribolet" userId="5c6c9bcbd56a5a90" providerId="LiveId" clId="{4EC20F00-751E-4F30-8272-393B938B5322}" dt="2023-07-20T15:33:44.830" v="1495" actId="14100"/>
          <ac:spMkLst>
            <pc:docMk/>
            <pc:sldMk cId="2142570940" sldId="265"/>
            <ac:spMk id="2" creationId="{BCFE8003-0329-0816-EE44-6BE0C41F3E4F}"/>
          </ac:spMkLst>
        </pc:spChg>
      </pc:sldChg>
      <pc:sldChg chg="modSp mod ord">
        <pc:chgData name="Pierre-Yves Tribolet" userId="5c6c9bcbd56a5a90" providerId="LiveId" clId="{4EC20F00-751E-4F30-8272-393B938B5322}" dt="2023-08-24T07:40:22.812" v="11683"/>
        <pc:sldMkLst>
          <pc:docMk/>
          <pc:sldMk cId="2330559145" sldId="266"/>
        </pc:sldMkLst>
        <pc:spChg chg="mod">
          <ac:chgData name="Pierre-Yves Tribolet" userId="5c6c9bcbd56a5a90" providerId="LiveId" clId="{4EC20F00-751E-4F30-8272-393B938B5322}" dt="2023-07-20T15:36:06.093" v="1561" actId="20577"/>
          <ac:spMkLst>
            <pc:docMk/>
            <pc:sldMk cId="2330559145" sldId="266"/>
            <ac:spMk id="2" creationId="{85574332-483B-88E0-4FE0-BB93AFAC96A9}"/>
          </ac:spMkLst>
        </pc:spChg>
        <pc:spChg chg="mod">
          <ac:chgData name="Pierre-Yves Tribolet" userId="5c6c9bcbd56a5a90" providerId="LiveId" clId="{4EC20F00-751E-4F30-8272-393B938B5322}" dt="2023-07-20T15:36:25.894" v="1564" actId="255"/>
          <ac:spMkLst>
            <pc:docMk/>
            <pc:sldMk cId="2330559145" sldId="266"/>
            <ac:spMk id="3" creationId="{3E1BAADE-24BD-F56F-55A4-39F8B6E231CD}"/>
          </ac:spMkLst>
        </pc:spChg>
      </pc:sldChg>
      <pc:sldChg chg="modSp mod ord">
        <pc:chgData name="Pierre-Yves Tribolet" userId="5c6c9bcbd56a5a90" providerId="LiveId" clId="{4EC20F00-751E-4F30-8272-393B938B5322}" dt="2023-08-24T07:40:22.812" v="11683"/>
        <pc:sldMkLst>
          <pc:docMk/>
          <pc:sldMk cId="426433273" sldId="267"/>
        </pc:sldMkLst>
        <pc:spChg chg="mod">
          <ac:chgData name="Pierre-Yves Tribolet" userId="5c6c9bcbd56a5a90" providerId="LiveId" clId="{4EC20F00-751E-4F30-8272-393B938B5322}" dt="2023-07-20T15:37:34.245" v="1579"/>
          <ac:spMkLst>
            <pc:docMk/>
            <pc:sldMk cId="426433273" sldId="267"/>
            <ac:spMk id="2" creationId="{78F9238B-70FE-C361-0DB5-6A400CE81B8F}"/>
          </ac:spMkLst>
        </pc:spChg>
      </pc:sldChg>
      <pc:sldChg chg="addSp modSp new mod ord">
        <pc:chgData name="Pierre-Yves Tribolet" userId="5c6c9bcbd56a5a90" providerId="LiveId" clId="{4EC20F00-751E-4F30-8272-393B938B5322}" dt="2023-08-23T12:45:24.853" v="8252"/>
        <pc:sldMkLst>
          <pc:docMk/>
          <pc:sldMk cId="3968532056" sldId="268"/>
        </pc:sldMkLst>
        <pc:spChg chg="mod">
          <ac:chgData name="Pierre-Yves Tribolet" userId="5c6c9bcbd56a5a90" providerId="LiveId" clId="{4EC20F00-751E-4F30-8272-393B938B5322}" dt="2023-07-20T15:34:09.969" v="1506" actId="1076"/>
          <ac:spMkLst>
            <pc:docMk/>
            <pc:sldMk cId="3968532056" sldId="268"/>
            <ac:spMk id="2" creationId="{CC521A00-DCC7-3DDB-6D75-B078FC40A63A}"/>
          </ac:spMkLst>
        </pc:spChg>
        <pc:spChg chg="mod">
          <ac:chgData name="Pierre-Yves Tribolet" userId="5c6c9bcbd56a5a90" providerId="LiveId" clId="{4EC20F00-751E-4F30-8272-393B938B5322}" dt="2023-07-19T13:07:17.523" v="225" actId="1076"/>
          <ac:spMkLst>
            <pc:docMk/>
            <pc:sldMk cId="3968532056" sldId="268"/>
            <ac:spMk id="3" creationId="{2ABC8E95-8061-0A16-DADD-299655553F9D}"/>
          </ac:spMkLst>
        </pc:spChg>
        <pc:picChg chg="add mod">
          <ac:chgData name="Pierre-Yves Tribolet" userId="5c6c9bcbd56a5a90" providerId="LiveId" clId="{4EC20F00-751E-4F30-8272-393B938B5322}" dt="2023-07-19T13:07:07.042" v="222" actId="1076"/>
          <ac:picMkLst>
            <pc:docMk/>
            <pc:sldMk cId="3968532056" sldId="268"/>
            <ac:picMk id="5" creationId="{8EB2AC42-0984-DF7C-3346-030D07BF8501}"/>
          </ac:picMkLst>
        </pc:picChg>
      </pc:sldChg>
      <pc:sldChg chg="modSp new mod ord">
        <pc:chgData name="Pierre-Yves Tribolet" userId="5c6c9bcbd56a5a90" providerId="LiveId" clId="{4EC20F00-751E-4F30-8272-393B938B5322}" dt="2023-08-27T07:54:55.867" v="13377" actId="20577"/>
        <pc:sldMkLst>
          <pc:docMk/>
          <pc:sldMk cId="305656751" sldId="269"/>
        </pc:sldMkLst>
        <pc:spChg chg="mod">
          <ac:chgData name="Pierre-Yves Tribolet" userId="5c6c9bcbd56a5a90" providerId="LiveId" clId="{4EC20F00-751E-4F30-8272-393B938B5322}" dt="2023-07-19T13:08:11.661" v="244" actId="20577"/>
          <ac:spMkLst>
            <pc:docMk/>
            <pc:sldMk cId="305656751" sldId="269"/>
            <ac:spMk id="2" creationId="{0445001B-AE8C-D13B-F5CE-C91C55955313}"/>
          </ac:spMkLst>
        </pc:spChg>
        <pc:spChg chg="mod">
          <ac:chgData name="Pierre-Yves Tribolet" userId="5c6c9bcbd56a5a90" providerId="LiveId" clId="{4EC20F00-751E-4F30-8272-393B938B5322}" dt="2023-08-27T07:54:55.867" v="13377" actId="20577"/>
          <ac:spMkLst>
            <pc:docMk/>
            <pc:sldMk cId="305656751" sldId="269"/>
            <ac:spMk id="3" creationId="{5ECF23B7-2323-C60C-196D-05DB9ECE5C2F}"/>
          </ac:spMkLst>
        </pc:spChg>
      </pc:sldChg>
      <pc:sldChg chg="addSp delSp modSp add mod ord">
        <pc:chgData name="Pierre-Yves Tribolet" userId="5c6c9bcbd56a5a90" providerId="LiveId" clId="{4EC20F00-751E-4F30-8272-393B938B5322}" dt="2023-08-23T12:45:24.853" v="8252"/>
        <pc:sldMkLst>
          <pc:docMk/>
          <pc:sldMk cId="1797366341" sldId="270"/>
        </pc:sldMkLst>
        <pc:spChg chg="mod">
          <ac:chgData name="Pierre-Yves Tribolet" userId="5c6c9bcbd56a5a90" providerId="LiveId" clId="{4EC20F00-751E-4F30-8272-393B938B5322}" dt="2023-07-19T13:15:15.266" v="397" actId="5793"/>
          <ac:spMkLst>
            <pc:docMk/>
            <pc:sldMk cId="1797366341" sldId="270"/>
            <ac:spMk id="2" creationId="{0445001B-AE8C-D13B-F5CE-C91C55955313}"/>
          </ac:spMkLst>
        </pc:spChg>
        <pc:spChg chg="del mod">
          <ac:chgData name="Pierre-Yves Tribolet" userId="5c6c9bcbd56a5a90" providerId="LiveId" clId="{4EC20F00-751E-4F30-8272-393B938B5322}" dt="2023-07-19T13:12:33.288" v="271" actId="931"/>
          <ac:spMkLst>
            <pc:docMk/>
            <pc:sldMk cId="1797366341" sldId="270"/>
            <ac:spMk id="3" creationId="{5ECF23B7-2323-C60C-196D-05DB9ECE5C2F}"/>
          </ac:spMkLst>
        </pc:spChg>
        <pc:picChg chg="add mod">
          <ac:chgData name="Pierre-Yves Tribolet" userId="5c6c9bcbd56a5a90" providerId="LiveId" clId="{4EC20F00-751E-4F30-8272-393B938B5322}" dt="2023-07-19T13:15:44.786" v="423" actId="1076"/>
          <ac:picMkLst>
            <pc:docMk/>
            <pc:sldMk cId="1797366341" sldId="270"/>
            <ac:picMk id="5" creationId="{A89A6FAF-B2CA-3733-4B2D-74472458D53F}"/>
          </ac:picMkLst>
        </pc:picChg>
        <pc:picChg chg="add mod">
          <ac:chgData name="Pierre-Yves Tribolet" userId="5c6c9bcbd56a5a90" providerId="LiveId" clId="{4EC20F00-751E-4F30-8272-393B938B5322}" dt="2023-07-19T13:15:59.193" v="447" actId="1076"/>
          <ac:picMkLst>
            <pc:docMk/>
            <pc:sldMk cId="1797366341" sldId="270"/>
            <ac:picMk id="7" creationId="{B2EBD8EB-52A9-B8E8-802B-438D357D79F1}"/>
          </ac:picMkLst>
        </pc:picChg>
        <pc:picChg chg="add mod">
          <ac:chgData name="Pierre-Yves Tribolet" userId="5c6c9bcbd56a5a90" providerId="LiveId" clId="{4EC20F00-751E-4F30-8272-393B938B5322}" dt="2023-07-19T13:16:00.985" v="448" actId="1076"/>
          <ac:picMkLst>
            <pc:docMk/>
            <pc:sldMk cId="1797366341" sldId="270"/>
            <ac:picMk id="9" creationId="{5AD93485-F23C-3A93-E36D-11D24498ABE8}"/>
          </ac:picMkLst>
        </pc:picChg>
        <pc:picChg chg="add mod">
          <ac:chgData name="Pierre-Yves Tribolet" userId="5c6c9bcbd56a5a90" providerId="LiveId" clId="{4EC20F00-751E-4F30-8272-393B938B5322}" dt="2023-07-19T13:16:09.064" v="469" actId="1076"/>
          <ac:picMkLst>
            <pc:docMk/>
            <pc:sldMk cId="1797366341" sldId="270"/>
            <ac:picMk id="11" creationId="{782C1EA8-5B4A-B9AC-69E6-1CAB74951A06}"/>
          </ac:picMkLst>
        </pc:picChg>
      </pc:sldChg>
      <pc:sldChg chg="modSp add mod ord">
        <pc:chgData name="Pierre-Yves Tribolet" userId="5c6c9bcbd56a5a90" providerId="LiveId" clId="{4EC20F00-751E-4F30-8272-393B938B5322}" dt="2023-08-23T12:45:24.853" v="8252"/>
        <pc:sldMkLst>
          <pc:docMk/>
          <pc:sldMk cId="22868927" sldId="271"/>
        </pc:sldMkLst>
        <pc:spChg chg="mod">
          <ac:chgData name="Pierre-Yves Tribolet" userId="5c6c9bcbd56a5a90" providerId="LiveId" clId="{4EC20F00-751E-4F30-8272-393B938B5322}" dt="2023-07-19T13:17:48.312" v="488" actId="20577"/>
          <ac:spMkLst>
            <pc:docMk/>
            <pc:sldMk cId="22868927" sldId="271"/>
            <ac:spMk id="2" creationId="{0445001B-AE8C-D13B-F5CE-C91C55955313}"/>
          </ac:spMkLst>
        </pc:spChg>
        <pc:spChg chg="mod">
          <ac:chgData name="Pierre-Yves Tribolet" userId="5c6c9bcbd56a5a90" providerId="LiveId" clId="{4EC20F00-751E-4F30-8272-393B938B5322}" dt="2023-08-23T07:29:00.403" v="6514" actId="20577"/>
          <ac:spMkLst>
            <pc:docMk/>
            <pc:sldMk cId="22868927" sldId="271"/>
            <ac:spMk id="3" creationId="{5ECF23B7-2323-C60C-196D-05DB9ECE5C2F}"/>
          </ac:spMkLst>
        </pc:spChg>
      </pc:sldChg>
      <pc:sldChg chg="modSp add mod ord">
        <pc:chgData name="Pierre-Yves Tribolet" userId="5c6c9bcbd56a5a90" providerId="LiveId" clId="{4EC20F00-751E-4F30-8272-393B938B5322}" dt="2023-08-27T07:53:23.220" v="13343" actId="33524"/>
        <pc:sldMkLst>
          <pc:docMk/>
          <pc:sldMk cId="2847938642" sldId="272"/>
        </pc:sldMkLst>
        <pc:spChg chg="mod">
          <ac:chgData name="Pierre-Yves Tribolet" userId="5c6c9bcbd56a5a90" providerId="LiveId" clId="{4EC20F00-751E-4F30-8272-393B938B5322}" dt="2023-07-19T14:54:22.789" v="844" actId="27636"/>
          <ac:spMkLst>
            <pc:docMk/>
            <pc:sldMk cId="2847938642" sldId="272"/>
            <ac:spMk id="2" creationId="{0445001B-AE8C-D13B-F5CE-C91C55955313}"/>
          </ac:spMkLst>
        </pc:spChg>
        <pc:spChg chg="mod">
          <ac:chgData name="Pierre-Yves Tribolet" userId="5c6c9bcbd56a5a90" providerId="LiveId" clId="{4EC20F00-751E-4F30-8272-393B938B5322}" dt="2023-08-27T07:53:23.220" v="13343" actId="33524"/>
          <ac:spMkLst>
            <pc:docMk/>
            <pc:sldMk cId="2847938642" sldId="272"/>
            <ac:spMk id="3" creationId="{5ECF23B7-2323-C60C-196D-05DB9ECE5C2F}"/>
          </ac:spMkLst>
        </pc:spChg>
      </pc:sldChg>
      <pc:sldChg chg="addSp modSp add mod ord">
        <pc:chgData name="Pierre-Yves Tribolet" userId="5c6c9bcbd56a5a90" providerId="LiveId" clId="{4EC20F00-751E-4F30-8272-393B938B5322}" dt="2023-08-23T12:46:24.163" v="8254"/>
        <pc:sldMkLst>
          <pc:docMk/>
          <pc:sldMk cId="398622916" sldId="273"/>
        </pc:sldMkLst>
        <pc:spChg chg="mod">
          <ac:chgData name="Pierre-Yves Tribolet" userId="5c6c9bcbd56a5a90" providerId="LiveId" clId="{4EC20F00-751E-4F30-8272-393B938B5322}" dt="2023-07-20T15:35:21.144" v="1523" actId="20577"/>
          <ac:spMkLst>
            <pc:docMk/>
            <pc:sldMk cId="398622916" sldId="273"/>
            <ac:spMk id="2" creationId="{A7777AF0-47FE-B3A6-98E6-52597B947BF5}"/>
          </ac:spMkLst>
        </pc:spChg>
        <pc:spChg chg="mod">
          <ac:chgData name="Pierre-Yves Tribolet" userId="5c6c9bcbd56a5a90" providerId="LiveId" clId="{4EC20F00-751E-4F30-8272-393B938B5322}" dt="2023-07-20T14:41:54.801" v="1110" actId="20577"/>
          <ac:spMkLst>
            <pc:docMk/>
            <pc:sldMk cId="398622916" sldId="273"/>
            <ac:spMk id="3" creationId="{F5CCE46E-CD0A-8E2B-4163-18D3A86433A0}"/>
          </ac:spMkLst>
        </pc:spChg>
        <pc:picChg chg="add mod">
          <ac:chgData name="Pierre-Yves Tribolet" userId="5c6c9bcbd56a5a90" providerId="LiveId" clId="{4EC20F00-751E-4F30-8272-393B938B5322}" dt="2023-07-20T14:42:00.241" v="1111" actId="1076"/>
          <ac:picMkLst>
            <pc:docMk/>
            <pc:sldMk cId="398622916" sldId="273"/>
            <ac:picMk id="5" creationId="{68C7CB83-40F8-D158-51AE-5C56FFC4F572}"/>
          </ac:picMkLst>
        </pc:picChg>
      </pc:sldChg>
      <pc:sldChg chg="addSp modSp new mod ord">
        <pc:chgData name="Pierre-Yves Tribolet" userId="5c6c9bcbd56a5a90" providerId="LiveId" clId="{4EC20F00-751E-4F30-8272-393B938B5322}" dt="2023-08-23T12:46:24.163" v="8254"/>
        <pc:sldMkLst>
          <pc:docMk/>
          <pc:sldMk cId="2803399912" sldId="274"/>
        </pc:sldMkLst>
        <pc:spChg chg="mod">
          <ac:chgData name="Pierre-Yves Tribolet" userId="5c6c9bcbd56a5a90" providerId="LiveId" clId="{4EC20F00-751E-4F30-8272-393B938B5322}" dt="2023-07-20T15:37:12.224" v="1578" actId="20577"/>
          <ac:spMkLst>
            <pc:docMk/>
            <pc:sldMk cId="2803399912" sldId="274"/>
            <ac:spMk id="2" creationId="{C06294CD-9CE1-9B45-7FD5-6D21F7E9AED6}"/>
          </ac:spMkLst>
        </pc:spChg>
        <pc:spChg chg="mod">
          <ac:chgData name="Pierre-Yves Tribolet" userId="5c6c9bcbd56a5a90" providerId="LiveId" clId="{4EC20F00-751E-4F30-8272-393B938B5322}" dt="2023-07-20T14:40:21.067" v="1089" actId="14100"/>
          <ac:spMkLst>
            <pc:docMk/>
            <pc:sldMk cId="2803399912" sldId="274"/>
            <ac:spMk id="3" creationId="{D9BCD44F-D5F3-9FE1-CC22-6601629ABAD7}"/>
          </ac:spMkLst>
        </pc:spChg>
        <pc:picChg chg="add mod">
          <ac:chgData name="Pierre-Yves Tribolet" userId="5c6c9bcbd56a5a90" providerId="LiveId" clId="{4EC20F00-751E-4F30-8272-393B938B5322}" dt="2023-07-20T14:40:11.649" v="1088" actId="1076"/>
          <ac:picMkLst>
            <pc:docMk/>
            <pc:sldMk cId="2803399912" sldId="274"/>
            <ac:picMk id="4" creationId="{8DBE72A3-82A0-7DD2-A05B-559696A9B1A8}"/>
          </ac:picMkLst>
        </pc:picChg>
      </pc:sldChg>
      <pc:sldChg chg="modSp add mod ord">
        <pc:chgData name="Pierre-Yves Tribolet" userId="5c6c9bcbd56a5a90" providerId="LiveId" clId="{4EC20F00-751E-4F30-8272-393B938B5322}" dt="2023-08-27T07:52:01.967" v="13339" actId="33524"/>
        <pc:sldMkLst>
          <pc:docMk/>
          <pc:sldMk cId="4096091824" sldId="275"/>
        </pc:sldMkLst>
        <pc:spChg chg="mod">
          <ac:chgData name="Pierre-Yves Tribolet" userId="5c6c9bcbd56a5a90" providerId="LiveId" clId="{4EC20F00-751E-4F30-8272-393B938B5322}" dt="2023-07-20T15:37:05.137" v="1571" actId="20577"/>
          <ac:spMkLst>
            <pc:docMk/>
            <pc:sldMk cId="4096091824" sldId="275"/>
            <ac:spMk id="2" creationId="{C06294CD-9CE1-9B45-7FD5-6D21F7E9AED6}"/>
          </ac:spMkLst>
        </pc:spChg>
        <pc:spChg chg="mod">
          <ac:chgData name="Pierre-Yves Tribolet" userId="5c6c9bcbd56a5a90" providerId="LiveId" clId="{4EC20F00-751E-4F30-8272-393B938B5322}" dt="2023-08-27T07:52:01.967" v="13339" actId="33524"/>
          <ac:spMkLst>
            <pc:docMk/>
            <pc:sldMk cId="4096091824" sldId="275"/>
            <ac:spMk id="3" creationId="{D9BCD44F-D5F3-9FE1-CC22-6601629ABAD7}"/>
          </ac:spMkLst>
        </pc:spChg>
      </pc:sldChg>
      <pc:sldChg chg="addSp delSp modSp new mod ord">
        <pc:chgData name="Pierre-Yves Tribolet" userId="5c6c9bcbd56a5a90" providerId="LiveId" clId="{4EC20F00-751E-4F30-8272-393B938B5322}" dt="2023-08-27T07:50:35.003" v="13333" actId="1076"/>
        <pc:sldMkLst>
          <pc:docMk/>
          <pc:sldMk cId="2307429341" sldId="276"/>
        </pc:sldMkLst>
        <pc:spChg chg="mod">
          <ac:chgData name="Pierre-Yves Tribolet" userId="5c6c9bcbd56a5a90" providerId="LiveId" clId="{4EC20F00-751E-4F30-8272-393B938B5322}" dt="2023-08-23T12:43:14.928" v="8245" actId="14100"/>
          <ac:spMkLst>
            <pc:docMk/>
            <pc:sldMk cId="2307429341" sldId="276"/>
            <ac:spMk id="2" creationId="{8C2888CA-B253-8780-A169-CCCD43F3F402}"/>
          </ac:spMkLst>
        </pc:spChg>
        <pc:spChg chg="mod">
          <ac:chgData name="Pierre-Yves Tribolet" userId="5c6c9bcbd56a5a90" providerId="LiveId" clId="{4EC20F00-751E-4F30-8272-393B938B5322}" dt="2023-08-27T07:50:35.003" v="13333" actId="1076"/>
          <ac:spMkLst>
            <pc:docMk/>
            <pc:sldMk cId="2307429341" sldId="276"/>
            <ac:spMk id="3" creationId="{F3F53717-21FB-91CB-53A0-4EA7700A2B1C}"/>
          </ac:spMkLst>
        </pc:spChg>
        <pc:spChg chg="add del">
          <ac:chgData name="Pierre-Yves Tribolet" userId="5c6c9bcbd56a5a90" providerId="LiveId" clId="{4EC20F00-751E-4F30-8272-393B938B5322}" dt="2023-07-20T15:20:47.290" v="1228"/>
          <ac:spMkLst>
            <pc:docMk/>
            <pc:sldMk cId="2307429341" sldId="276"/>
            <ac:spMk id="4" creationId="{1009AD19-D759-4582-DC53-ECD1CEAFD079}"/>
          </ac:spMkLst>
        </pc:spChg>
        <pc:spChg chg="add del">
          <ac:chgData name="Pierre-Yves Tribolet" userId="5c6c9bcbd56a5a90" providerId="LiveId" clId="{4EC20F00-751E-4F30-8272-393B938B5322}" dt="2023-07-20T15:20:47.290" v="1228"/>
          <ac:spMkLst>
            <pc:docMk/>
            <pc:sldMk cId="2307429341" sldId="276"/>
            <ac:spMk id="5" creationId="{7C6CB4FA-9EA4-5DB9-B99F-3F7763F6D87C}"/>
          </ac:spMkLst>
        </pc:spChg>
        <pc:spChg chg="add del">
          <ac:chgData name="Pierre-Yves Tribolet" userId="5c6c9bcbd56a5a90" providerId="LiveId" clId="{4EC20F00-751E-4F30-8272-393B938B5322}" dt="2023-07-20T15:20:47.290" v="1228"/>
          <ac:spMkLst>
            <pc:docMk/>
            <pc:sldMk cId="2307429341" sldId="276"/>
            <ac:spMk id="6" creationId="{BD8C1A2C-3494-3BA5-4895-2F48BAB569B0}"/>
          </ac:spMkLst>
        </pc:spChg>
        <pc:spChg chg="add del">
          <ac:chgData name="Pierre-Yves Tribolet" userId="5c6c9bcbd56a5a90" providerId="LiveId" clId="{4EC20F00-751E-4F30-8272-393B938B5322}" dt="2023-07-20T15:20:47.290" v="1228"/>
          <ac:spMkLst>
            <pc:docMk/>
            <pc:sldMk cId="2307429341" sldId="276"/>
            <ac:spMk id="7" creationId="{25FF9628-CA3D-26B0-464F-06F894570F7A}"/>
          </ac:spMkLst>
        </pc:spChg>
        <pc:spChg chg="add del">
          <ac:chgData name="Pierre-Yves Tribolet" userId="5c6c9bcbd56a5a90" providerId="LiveId" clId="{4EC20F00-751E-4F30-8272-393B938B5322}" dt="2023-07-20T15:20:47.290" v="1228"/>
          <ac:spMkLst>
            <pc:docMk/>
            <pc:sldMk cId="2307429341" sldId="276"/>
            <ac:spMk id="8" creationId="{C61F8C40-C1E8-5665-1BD8-E809D252D945}"/>
          </ac:spMkLst>
        </pc:spChg>
        <pc:spChg chg="add del">
          <ac:chgData name="Pierre-Yves Tribolet" userId="5c6c9bcbd56a5a90" providerId="LiveId" clId="{4EC20F00-751E-4F30-8272-393B938B5322}" dt="2023-07-20T15:20:47.290" v="1228"/>
          <ac:spMkLst>
            <pc:docMk/>
            <pc:sldMk cId="2307429341" sldId="276"/>
            <ac:spMk id="9" creationId="{E5C97085-C1DF-1886-91DB-53D869D1E697}"/>
          </ac:spMkLst>
        </pc:spChg>
        <pc:spChg chg="add del">
          <ac:chgData name="Pierre-Yves Tribolet" userId="5c6c9bcbd56a5a90" providerId="LiveId" clId="{4EC20F00-751E-4F30-8272-393B938B5322}" dt="2023-07-20T15:20:47.290" v="1228"/>
          <ac:spMkLst>
            <pc:docMk/>
            <pc:sldMk cId="2307429341" sldId="276"/>
            <ac:spMk id="10" creationId="{7F2CB1CD-B0A3-63FB-D83B-6DAE0ED0EF88}"/>
          </ac:spMkLst>
        </pc:spChg>
        <pc:spChg chg="add del">
          <ac:chgData name="Pierre-Yves Tribolet" userId="5c6c9bcbd56a5a90" providerId="LiveId" clId="{4EC20F00-751E-4F30-8272-393B938B5322}" dt="2023-07-20T15:20:47.290" v="1228"/>
          <ac:spMkLst>
            <pc:docMk/>
            <pc:sldMk cId="2307429341" sldId="276"/>
            <ac:spMk id="11" creationId="{DBF671A5-221B-F794-E115-B2446FC61A59}"/>
          </ac:spMkLst>
        </pc:spChg>
        <pc:spChg chg="add del">
          <ac:chgData name="Pierre-Yves Tribolet" userId="5c6c9bcbd56a5a90" providerId="LiveId" clId="{4EC20F00-751E-4F30-8272-393B938B5322}" dt="2023-07-20T15:20:47.290" v="1228"/>
          <ac:spMkLst>
            <pc:docMk/>
            <pc:sldMk cId="2307429341" sldId="276"/>
            <ac:spMk id="12" creationId="{C5D3ECEA-377A-BB30-B389-93B9456774E4}"/>
          </ac:spMkLst>
        </pc:spChg>
        <pc:spChg chg="add del">
          <ac:chgData name="Pierre-Yves Tribolet" userId="5c6c9bcbd56a5a90" providerId="LiveId" clId="{4EC20F00-751E-4F30-8272-393B938B5322}" dt="2023-07-20T15:20:47.290" v="1228"/>
          <ac:spMkLst>
            <pc:docMk/>
            <pc:sldMk cId="2307429341" sldId="276"/>
            <ac:spMk id="13" creationId="{6D029591-01E7-5BF4-92D6-D0346B0AB4BE}"/>
          </ac:spMkLst>
        </pc:spChg>
        <pc:spChg chg="add del">
          <ac:chgData name="Pierre-Yves Tribolet" userId="5c6c9bcbd56a5a90" providerId="LiveId" clId="{4EC20F00-751E-4F30-8272-393B938B5322}" dt="2023-07-20T15:20:47.290" v="1228"/>
          <ac:spMkLst>
            <pc:docMk/>
            <pc:sldMk cId="2307429341" sldId="276"/>
            <ac:spMk id="14" creationId="{47F9BA5A-9BAD-1519-C6BB-86585C3D577B}"/>
          </ac:spMkLst>
        </pc:spChg>
        <pc:picChg chg="add del">
          <ac:chgData name="Pierre-Yves Tribolet" userId="5c6c9bcbd56a5a90" providerId="LiveId" clId="{4EC20F00-751E-4F30-8272-393B938B5322}" dt="2023-07-20T15:20:47.290" v="1228"/>
          <ac:picMkLst>
            <pc:docMk/>
            <pc:sldMk cId="2307429341" sldId="276"/>
            <ac:picMk id="1032" creationId="{0B6819F4-1F14-42EB-D2DB-890D111591C9}"/>
          </ac:picMkLst>
        </pc:picChg>
      </pc:sldChg>
      <pc:sldChg chg="modSp add mod ord">
        <pc:chgData name="Pierre-Yves Tribolet" userId="5c6c9bcbd56a5a90" providerId="LiveId" clId="{4EC20F00-751E-4F30-8272-393B938B5322}" dt="2023-08-27T07:39:09.461" v="13259" actId="20577"/>
        <pc:sldMkLst>
          <pc:docMk/>
          <pc:sldMk cId="3956997224" sldId="277"/>
        </pc:sldMkLst>
        <pc:spChg chg="mod">
          <ac:chgData name="Pierre-Yves Tribolet" userId="5c6c9bcbd56a5a90" providerId="LiveId" clId="{4EC20F00-751E-4F30-8272-393B938B5322}" dt="2023-08-27T07:39:09.461" v="13259" actId="20577"/>
          <ac:spMkLst>
            <pc:docMk/>
            <pc:sldMk cId="3956997224" sldId="277"/>
            <ac:spMk id="3" creationId="{F3F53717-21FB-91CB-53A0-4EA7700A2B1C}"/>
          </ac:spMkLst>
        </pc:spChg>
      </pc:sldChg>
      <pc:sldChg chg="modSp add mod ord">
        <pc:chgData name="Pierre-Yves Tribolet" userId="5c6c9bcbd56a5a90" providerId="LiveId" clId="{4EC20F00-751E-4F30-8272-393B938B5322}" dt="2023-08-27T07:45:35.955" v="13290" actId="20577"/>
        <pc:sldMkLst>
          <pc:docMk/>
          <pc:sldMk cId="995848023" sldId="278"/>
        </pc:sldMkLst>
        <pc:spChg chg="mod">
          <ac:chgData name="Pierre-Yves Tribolet" userId="5c6c9bcbd56a5a90" providerId="LiveId" clId="{4EC20F00-751E-4F30-8272-393B938B5322}" dt="2023-08-27T07:45:35.955" v="13290" actId="20577"/>
          <ac:spMkLst>
            <pc:docMk/>
            <pc:sldMk cId="995848023" sldId="278"/>
            <ac:spMk id="3" creationId="{F3F53717-21FB-91CB-53A0-4EA7700A2B1C}"/>
          </ac:spMkLst>
        </pc:spChg>
      </pc:sldChg>
      <pc:sldChg chg="modSp add mod ord">
        <pc:chgData name="Pierre-Yves Tribolet" userId="5c6c9bcbd56a5a90" providerId="LiveId" clId="{4EC20F00-751E-4F30-8272-393B938B5322}" dt="2023-08-28T15:13:53.225" v="13578" actId="113"/>
        <pc:sldMkLst>
          <pc:docMk/>
          <pc:sldMk cId="1543131386" sldId="279"/>
        </pc:sldMkLst>
        <pc:spChg chg="mod">
          <ac:chgData name="Pierre-Yves Tribolet" userId="5c6c9bcbd56a5a90" providerId="LiveId" clId="{4EC20F00-751E-4F30-8272-393B938B5322}" dt="2023-08-27T07:49:29.083" v="13326" actId="1076"/>
          <ac:spMkLst>
            <pc:docMk/>
            <pc:sldMk cId="1543131386" sldId="279"/>
            <ac:spMk id="2" creationId="{8C2888CA-B253-8780-A169-CCCD43F3F402}"/>
          </ac:spMkLst>
        </pc:spChg>
        <pc:spChg chg="mod">
          <ac:chgData name="Pierre-Yves Tribolet" userId="5c6c9bcbd56a5a90" providerId="LiveId" clId="{4EC20F00-751E-4F30-8272-393B938B5322}" dt="2023-08-28T15:13:53.225" v="13578" actId="113"/>
          <ac:spMkLst>
            <pc:docMk/>
            <pc:sldMk cId="1543131386" sldId="279"/>
            <ac:spMk id="3" creationId="{F3F53717-21FB-91CB-53A0-4EA7700A2B1C}"/>
          </ac:spMkLst>
        </pc:spChg>
      </pc:sldChg>
      <pc:sldChg chg="modSp add mod ord">
        <pc:chgData name="Pierre-Yves Tribolet" userId="5c6c9bcbd56a5a90" providerId="LiveId" clId="{4EC20F00-751E-4F30-8272-393B938B5322}" dt="2023-08-27T07:51:28.657" v="13338" actId="33524"/>
        <pc:sldMkLst>
          <pc:docMk/>
          <pc:sldMk cId="721803237" sldId="280"/>
        </pc:sldMkLst>
        <pc:spChg chg="mod">
          <ac:chgData name="Pierre-Yves Tribolet" userId="5c6c9bcbd56a5a90" providerId="LiveId" clId="{4EC20F00-751E-4F30-8272-393B938B5322}" dt="2023-08-27T07:51:28.657" v="13338" actId="33524"/>
          <ac:spMkLst>
            <pc:docMk/>
            <pc:sldMk cId="721803237" sldId="280"/>
            <ac:spMk id="3" creationId="{F3F53717-21FB-91CB-53A0-4EA7700A2B1C}"/>
          </ac:spMkLst>
        </pc:spChg>
      </pc:sldChg>
      <pc:sldChg chg="addSp delSp modSp add mod ord">
        <pc:chgData name="Pierre-Yves Tribolet" userId="5c6c9bcbd56a5a90" providerId="LiveId" clId="{4EC20F00-751E-4F30-8272-393B938B5322}" dt="2023-08-23T12:46:24.163" v="8254"/>
        <pc:sldMkLst>
          <pc:docMk/>
          <pc:sldMk cId="2340116340" sldId="281"/>
        </pc:sldMkLst>
        <pc:spChg chg="mod">
          <ac:chgData name="Pierre-Yves Tribolet" userId="5c6c9bcbd56a5a90" providerId="LiveId" clId="{4EC20F00-751E-4F30-8272-393B938B5322}" dt="2023-07-20T15:27:31.328" v="1372" actId="1076"/>
          <ac:spMkLst>
            <pc:docMk/>
            <pc:sldMk cId="2340116340" sldId="281"/>
            <ac:spMk id="2" creationId="{8C2888CA-B253-8780-A169-CCCD43F3F402}"/>
          </ac:spMkLst>
        </pc:spChg>
        <pc:spChg chg="del mod">
          <ac:chgData name="Pierre-Yves Tribolet" userId="5c6c9bcbd56a5a90" providerId="LiveId" clId="{4EC20F00-751E-4F30-8272-393B938B5322}" dt="2023-07-20T15:27:15.946" v="1293" actId="931"/>
          <ac:spMkLst>
            <pc:docMk/>
            <pc:sldMk cId="2340116340" sldId="281"/>
            <ac:spMk id="3" creationId="{F3F53717-21FB-91CB-53A0-4EA7700A2B1C}"/>
          </ac:spMkLst>
        </pc:spChg>
        <pc:picChg chg="add mod">
          <ac:chgData name="Pierre-Yves Tribolet" userId="5c6c9bcbd56a5a90" providerId="LiveId" clId="{4EC20F00-751E-4F30-8272-393B938B5322}" dt="2023-07-20T15:27:40.853" v="1396" actId="14100"/>
          <ac:picMkLst>
            <pc:docMk/>
            <pc:sldMk cId="2340116340" sldId="281"/>
            <ac:picMk id="5" creationId="{CACFA236-6076-BEBD-8D13-957907567B48}"/>
          </ac:picMkLst>
        </pc:picChg>
      </pc:sldChg>
      <pc:sldChg chg="modSp new mod">
        <pc:chgData name="Pierre-Yves Tribolet" userId="5c6c9bcbd56a5a90" providerId="LiveId" clId="{4EC20F00-751E-4F30-8272-393B938B5322}" dt="2023-07-21T15:36:41.114" v="2113" actId="20577"/>
        <pc:sldMkLst>
          <pc:docMk/>
          <pc:sldMk cId="2350440978" sldId="282"/>
        </pc:sldMkLst>
        <pc:spChg chg="mod">
          <ac:chgData name="Pierre-Yves Tribolet" userId="5c6c9bcbd56a5a90" providerId="LiveId" clId="{4EC20F00-751E-4F30-8272-393B938B5322}" dt="2023-07-20T15:38:51.628" v="1589" actId="20577"/>
          <ac:spMkLst>
            <pc:docMk/>
            <pc:sldMk cId="2350440978" sldId="282"/>
            <ac:spMk id="2" creationId="{1DB65DB9-6E86-D339-3B5C-7E6A185DB52A}"/>
          </ac:spMkLst>
        </pc:spChg>
        <pc:spChg chg="mod">
          <ac:chgData name="Pierre-Yves Tribolet" userId="5c6c9bcbd56a5a90" providerId="LiveId" clId="{4EC20F00-751E-4F30-8272-393B938B5322}" dt="2023-07-21T15:36:41.114" v="2113" actId="20577"/>
          <ac:spMkLst>
            <pc:docMk/>
            <pc:sldMk cId="2350440978" sldId="282"/>
            <ac:spMk id="3" creationId="{6EE65B93-4937-B041-8350-D5AC346939EE}"/>
          </ac:spMkLst>
        </pc:spChg>
      </pc:sldChg>
      <pc:sldChg chg="modSp new mod">
        <pc:chgData name="Pierre-Yves Tribolet" userId="5c6c9bcbd56a5a90" providerId="LiveId" clId="{4EC20F00-751E-4F30-8272-393B938B5322}" dt="2023-07-21T15:10:44.681" v="1706" actId="1076"/>
        <pc:sldMkLst>
          <pc:docMk/>
          <pc:sldMk cId="1195177557" sldId="283"/>
        </pc:sldMkLst>
        <pc:spChg chg="mod">
          <ac:chgData name="Pierre-Yves Tribolet" userId="5c6c9bcbd56a5a90" providerId="LiveId" clId="{4EC20F00-751E-4F30-8272-393B938B5322}" dt="2023-07-21T15:10:37.688" v="1705" actId="14100"/>
          <ac:spMkLst>
            <pc:docMk/>
            <pc:sldMk cId="1195177557" sldId="283"/>
            <ac:spMk id="2" creationId="{7ADCAE4A-99EA-7B9A-7161-8509F366FD13}"/>
          </ac:spMkLst>
        </pc:spChg>
        <pc:spChg chg="mod">
          <ac:chgData name="Pierre-Yves Tribolet" userId="5c6c9bcbd56a5a90" providerId="LiveId" clId="{4EC20F00-751E-4F30-8272-393B938B5322}" dt="2023-07-21T15:10:44.681" v="1706" actId="1076"/>
          <ac:spMkLst>
            <pc:docMk/>
            <pc:sldMk cId="1195177557" sldId="283"/>
            <ac:spMk id="3" creationId="{BBE20CFC-DD51-2173-B716-330362F44DB6}"/>
          </ac:spMkLst>
        </pc:spChg>
      </pc:sldChg>
      <pc:sldChg chg="modSp new mod">
        <pc:chgData name="Pierre-Yves Tribolet" userId="5c6c9bcbd56a5a90" providerId="LiveId" clId="{4EC20F00-751E-4F30-8272-393B938B5322}" dt="2023-07-21T15:20:37.866" v="1795" actId="1076"/>
        <pc:sldMkLst>
          <pc:docMk/>
          <pc:sldMk cId="1830052596" sldId="284"/>
        </pc:sldMkLst>
        <pc:spChg chg="mod">
          <ac:chgData name="Pierre-Yves Tribolet" userId="5c6c9bcbd56a5a90" providerId="LiveId" clId="{4EC20F00-751E-4F30-8272-393B938B5322}" dt="2023-07-21T15:13:44.533" v="1738" actId="1076"/>
          <ac:spMkLst>
            <pc:docMk/>
            <pc:sldMk cId="1830052596" sldId="284"/>
            <ac:spMk id="2" creationId="{7246B2C3-D7A7-5221-7116-4D12186DB0FC}"/>
          </ac:spMkLst>
        </pc:spChg>
        <pc:spChg chg="mod">
          <ac:chgData name="Pierre-Yves Tribolet" userId="5c6c9bcbd56a5a90" providerId="LiveId" clId="{4EC20F00-751E-4F30-8272-393B938B5322}" dt="2023-07-21T15:20:37.866" v="1795" actId="1076"/>
          <ac:spMkLst>
            <pc:docMk/>
            <pc:sldMk cId="1830052596" sldId="284"/>
            <ac:spMk id="3" creationId="{74ECA1B7-168A-39BD-AC39-B3C99C5D2122}"/>
          </ac:spMkLst>
        </pc:spChg>
      </pc:sldChg>
      <pc:sldChg chg="modSp add mod ord">
        <pc:chgData name="Pierre-Yves Tribolet" userId="5c6c9bcbd56a5a90" providerId="LiveId" clId="{4EC20F00-751E-4F30-8272-393B938B5322}" dt="2023-08-27T07:18:26.773" v="13180" actId="113"/>
        <pc:sldMkLst>
          <pc:docMk/>
          <pc:sldMk cId="1916457072" sldId="285"/>
        </pc:sldMkLst>
        <pc:spChg chg="mod">
          <ac:chgData name="Pierre-Yves Tribolet" userId="5c6c9bcbd56a5a90" providerId="LiveId" clId="{4EC20F00-751E-4F30-8272-393B938B5322}" dt="2023-08-27T07:18:26.773" v="13180" actId="113"/>
          <ac:spMkLst>
            <pc:docMk/>
            <pc:sldMk cId="1916457072" sldId="285"/>
            <ac:spMk id="3" creationId="{6EE65B93-4937-B041-8350-D5AC346939EE}"/>
          </ac:spMkLst>
        </pc:spChg>
      </pc:sldChg>
      <pc:sldChg chg="addSp delSp modSp add mod ord">
        <pc:chgData name="Pierre-Yves Tribolet" userId="5c6c9bcbd56a5a90" providerId="LiveId" clId="{4EC20F00-751E-4F30-8272-393B938B5322}" dt="2023-08-24T06:29:55.937" v="8837" actId="1076"/>
        <pc:sldMkLst>
          <pc:docMk/>
          <pc:sldMk cId="4051620777" sldId="286"/>
        </pc:sldMkLst>
        <pc:spChg chg="mod">
          <ac:chgData name="Pierre-Yves Tribolet" userId="5c6c9bcbd56a5a90" providerId="LiveId" clId="{4EC20F00-751E-4F30-8272-393B938B5322}" dt="2023-08-24T06:29:55.937" v="8837" actId="1076"/>
          <ac:spMkLst>
            <pc:docMk/>
            <pc:sldMk cId="4051620777" sldId="286"/>
            <ac:spMk id="2" creationId="{1DB65DB9-6E86-D339-3B5C-7E6A185DB52A}"/>
          </ac:spMkLst>
        </pc:spChg>
        <pc:spChg chg="mod">
          <ac:chgData name="Pierre-Yves Tribolet" userId="5c6c9bcbd56a5a90" providerId="LiveId" clId="{4EC20F00-751E-4F30-8272-393B938B5322}" dt="2023-08-24T06:28:33.236" v="8827" actId="1076"/>
          <ac:spMkLst>
            <pc:docMk/>
            <pc:sldMk cId="4051620777" sldId="286"/>
            <ac:spMk id="3" creationId="{6EE65B93-4937-B041-8350-D5AC346939EE}"/>
          </ac:spMkLst>
        </pc:spChg>
        <pc:picChg chg="add del mod">
          <ac:chgData name="Pierre-Yves Tribolet" userId="5c6c9bcbd56a5a90" providerId="LiveId" clId="{4EC20F00-751E-4F30-8272-393B938B5322}" dt="2023-08-24T05:58:55.892" v="8271" actId="478"/>
          <ac:picMkLst>
            <pc:docMk/>
            <pc:sldMk cId="4051620777" sldId="286"/>
            <ac:picMk id="4" creationId="{EED41DA7-6AF6-46AA-926C-9A86D923F61E}"/>
          </ac:picMkLst>
        </pc:picChg>
        <pc:picChg chg="add del mod">
          <ac:chgData name="Pierre-Yves Tribolet" userId="5c6c9bcbd56a5a90" providerId="LiveId" clId="{4EC20F00-751E-4F30-8272-393B938B5322}" dt="2023-08-24T05:58:56.413" v="8272" actId="478"/>
          <ac:picMkLst>
            <pc:docMk/>
            <pc:sldMk cId="4051620777" sldId="286"/>
            <ac:picMk id="5" creationId="{18190447-E3A2-2DA4-8D0D-ABB6E3823395}"/>
          </ac:picMkLst>
        </pc:picChg>
        <pc:picChg chg="add del mod">
          <ac:chgData name="Pierre-Yves Tribolet" userId="5c6c9bcbd56a5a90" providerId="LiveId" clId="{4EC20F00-751E-4F30-8272-393B938B5322}" dt="2023-08-24T05:58:57.021" v="8273" actId="478"/>
          <ac:picMkLst>
            <pc:docMk/>
            <pc:sldMk cId="4051620777" sldId="286"/>
            <ac:picMk id="6" creationId="{6E2A8C34-A8DE-4075-DDA0-46915472B951}"/>
          </ac:picMkLst>
        </pc:picChg>
        <pc:picChg chg="add del mod">
          <ac:chgData name="Pierre-Yves Tribolet" userId="5c6c9bcbd56a5a90" providerId="LiveId" clId="{4EC20F00-751E-4F30-8272-393B938B5322}" dt="2023-08-24T06:13:01.500" v="8399" actId="478"/>
          <ac:picMkLst>
            <pc:docMk/>
            <pc:sldMk cId="4051620777" sldId="286"/>
            <ac:picMk id="7" creationId="{74E21AFB-C91F-3E7B-C869-6B3DEAEF7D7F}"/>
          </ac:picMkLst>
        </pc:picChg>
        <pc:picChg chg="add del mod">
          <ac:chgData name="Pierre-Yves Tribolet" userId="5c6c9bcbd56a5a90" providerId="LiveId" clId="{4EC20F00-751E-4F30-8272-393B938B5322}" dt="2023-08-24T06:13:02.381" v="8400" actId="478"/>
          <ac:picMkLst>
            <pc:docMk/>
            <pc:sldMk cId="4051620777" sldId="286"/>
            <ac:picMk id="8" creationId="{982E1CB8-66BE-7115-DC7F-D33E18DE1A08}"/>
          </ac:picMkLst>
        </pc:picChg>
        <pc:picChg chg="add mod">
          <ac:chgData name="Pierre-Yves Tribolet" userId="5c6c9bcbd56a5a90" providerId="LiveId" clId="{4EC20F00-751E-4F30-8272-393B938B5322}" dt="2023-08-24T06:29:37.737" v="8834" actId="1076"/>
          <ac:picMkLst>
            <pc:docMk/>
            <pc:sldMk cId="4051620777" sldId="286"/>
            <ac:picMk id="9" creationId="{FEE6CDEA-41CD-58ED-D187-12FF347B5D09}"/>
          </ac:picMkLst>
        </pc:picChg>
        <pc:picChg chg="add mod">
          <ac:chgData name="Pierre-Yves Tribolet" userId="5c6c9bcbd56a5a90" providerId="LiveId" clId="{4EC20F00-751E-4F30-8272-393B938B5322}" dt="2023-08-24T06:29:39.918" v="8835" actId="1076"/>
          <ac:picMkLst>
            <pc:docMk/>
            <pc:sldMk cId="4051620777" sldId="286"/>
            <ac:picMk id="10" creationId="{3B961182-B30A-B2BF-D494-9792D649393D}"/>
          </ac:picMkLst>
        </pc:picChg>
        <pc:picChg chg="add mod">
          <ac:chgData name="Pierre-Yves Tribolet" userId="5c6c9bcbd56a5a90" providerId="LiveId" clId="{4EC20F00-751E-4F30-8272-393B938B5322}" dt="2023-08-24T06:29:43.687" v="8836" actId="1076"/>
          <ac:picMkLst>
            <pc:docMk/>
            <pc:sldMk cId="4051620777" sldId="286"/>
            <ac:picMk id="11" creationId="{9C6019C7-918E-72DD-AE2A-A1E41F241E6B}"/>
          </ac:picMkLst>
        </pc:picChg>
      </pc:sldChg>
      <pc:sldChg chg="addSp modSp new mod ord">
        <pc:chgData name="Pierre-Yves Tribolet" userId="5c6c9bcbd56a5a90" providerId="LiveId" clId="{4EC20F00-751E-4F30-8272-393B938B5322}" dt="2023-08-27T07:24:51.563" v="13201" actId="20577"/>
        <pc:sldMkLst>
          <pc:docMk/>
          <pc:sldMk cId="1964214101" sldId="287"/>
        </pc:sldMkLst>
        <pc:spChg chg="mod">
          <ac:chgData name="Pierre-Yves Tribolet" userId="5c6c9bcbd56a5a90" providerId="LiveId" clId="{4EC20F00-751E-4F30-8272-393B938B5322}" dt="2023-07-21T15:38:53.952" v="2133" actId="1076"/>
          <ac:spMkLst>
            <pc:docMk/>
            <pc:sldMk cId="1964214101" sldId="287"/>
            <ac:spMk id="2" creationId="{3AF32A3D-C31F-E7A8-DBAC-96B900D1B8E0}"/>
          </ac:spMkLst>
        </pc:spChg>
        <pc:spChg chg="mod">
          <ac:chgData name="Pierre-Yves Tribolet" userId="5c6c9bcbd56a5a90" providerId="LiveId" clId="{4EC20F00-751E-4F30-8272-393B938B5322}" dt="2023-08-27T07:24:51.563" v="13201" actId="20577"/>
          <ac:spMkLst>
            <pc:docMk/>
            <pc:sldMk cId="1964214101" sldId="287"/>
            <ac:spMk id="3" creationId="{815FE84A-E41D-786B-AA08-3DDDABF2E8DD}"/>
          </ac:spMkLst>
        </pc:spChg>
        <pc:picChg chg="add mod">
          <ac:chgData name="Pierre-Yves Tribolet" userId="5c6c9bcbd56a5a90" providerId="LiveId" clId="{4EC20F00-751E-4F30-8272-393B938B5322}" dt="2023-07-21T15:47:57.483" v="2276" actId="1076"/>
          <ac:picMkLst>
            <pc:docMk/>
            <pc:sldMk cId="1964214101" sldId="287"/>
            <ac:picMk id="4" creationId="{1C08C27E-8D5A-A070-2836-C735FF710E64}"/>
          </ac:picMkLst>
        </pc:picChg>
      </pc:sldChg>
      <pc:sldChg chg="addSp delSp modSp new mod">
        <pc:chgData name="Pierre-Yves Tribolet" userId="5c6c9bcbd56a5a90" providerId="LiveId" clId="{4EC20F00-751E-4F30-8272-393B938B5322}" dt="2023-08-27T07:57:45.501" v="13413" actId="20577"/>
        <pc:sldMkLst>
          <pc:docMk/>
          <pc:sldMk cId="1794294673" sldId="288"/>
        </pc:sldMkLst>
        <pc:spChg chg="mod">
          <ac:chgData name="Pierre-Yves Tribolet" userId="5c6c9bcbd56a5a90" providerId="LiveId" clId="{4EC20F00-751E-4F30-8272-393B938B5322}" dt="2023-08-23T07:55:09.907" v="6528" actId="207"/>
          <ac:spMkLst>
            <pc:docMk/>
            <pc:sldMk cId="1794294673" sldId="288"/>
            <ac:spMk id="2" creationId="{15CD938B-3A0D-9ADA-B93B-5D95D328509B}"/>
          </ac:spMkLst>
        </pc:spChg>
        <pc:spChg chg="mod">
          <ac:chgData name="Pierre-Yves Tribolet" userId="5c6c9bcbd56a5a90" providerId="LiveId" clId="{4EC20F00-751E-4F30-8272-393B938B5322}" dt="2023-08-27T07:57:45.501" v="13413" actId="20577"/>
          <ac:spMkLst>
            <pc:docMk/>
            <pc:sldMk cId="1794294673" sldId="288"/>
            <ac:spMk id="3" creationId="{86C9F1EF-B8D4-2148-4488-FDAED8C4B6F1}"/>
          </ac:spMkLst>
        </pc:spChg>
        <pc:picChg chg="add mod">
          <ac:chgData name="Pierre-Yves Tribolet" userId="5c6c9bcbd56a5a90" providerId="LiveId" clId="{4EC20F00-751E-4F30-8272-393B938B5322}" dt="2023-08-23T09:17:41.049" v="6638" actId="1076"/>
          <ac:picMkLst>
            <pc:docMk/>
            <pc:sldMk cId="1794294673" sldId="288"/>
            <ac:picMk id="4" creationId="{02AC6B81-803F-5856-F85B-68D8DB4CA432}"/>
          </ac:picMkLst>
        </pc:picChg>
        <pc:picChg chg="add del">
          <ac:chgData name="Pierre-Yves Tribolet" userId="5c6c9bcbd56a5a90" providerId="LiveId" clId="{4EC20F00-751E-4F30-8272-393B938B5322}" dt="2023-08-23T09:18:56.395" v="6646" actId="478"/>
          <ac:picMkLst>
            <pc:docMk/>
            <pc:sldMk cId="1794294673" sldId="288"/>
            <ac:picMk id="5" creationId="{29FBC7E9-82E4-3F63-0713-D808B2249B76}"/>
          </ac:picMkLst>
        </pc:picChg>
        <pc:picChg chg="add mod">
          <ac:chgData name="Pierre-Yves Tribolet" userId="5c6c9bcbd56a5a90" providerId="LiveId" clId="{4EC20F00-751E-4F30-8272-393B938B5322}" dt="2023-08-23T09:19:16.915" v="6672" actId="1076"/>
          <ac:picMkLst>
            <pc:docMk/>
            <pc:sldMk cId="1794294673" sldId="288"/>
            <ac:picMk id="6" creationId="{84620CF0-600A-4036-A2A6-EF758E0446B5}"/>
          </ac:picMkLst>
        </pc:picChg>
      </pc:sldChg>
      <pc:sldChg chg="addSp delSp modSp new del mod ord">
        <pc:chgData name="Pierre-Yves Tribolet" userId="5c6c9bcbd56a5a90" providerId="LiveId" clId="{4EC20F00-751E-4F30-8272-393B938B5322}" dt="2023-07-21T16:30:40.389" v="2738" actId="2696"/>
        <pc:sldMkLst>
          <pc:docMk/>
          <pc:sldMk cId="4055268861" sldId="289"/>
        </pc:sldMkLst>
        <pc:spChg chg="mod">
          <ac:chgData name="Pierre-Yves Tribolet" userId="5c6c9bcbd56a5a90" providerId="LiveId" clId="{4EC20F00-751E-4F30-8272-393B938B5322}" dt="2023-07-21T15:51:56.672" v="2349" actId="1076"/>
          <ac:spMkLst>
            <pc:docMk/>
            <pc:sldMk cId="4055268861" sldId="289"/>
            <ac:spMk id="2" creationId="{AC2A208D-58E6-BFBE-4E67-7546E4FEEEEC}"/>
          </ac:spMkLst>
        </pc:spChg>
        <pc:spChg chg="mod">
          <ac:chgData name="Pierre-Yves Tribolet" userId="5c6c9bcbd56a5a90" providerId="LiveId" clId="{4EC20F00-751E-4F30-8272-393B938B5322}" dt="2023-07-21T16:24:29.491" v="2506" actId="27636"/>
          <ac:spMkLst>
            <pc:docMk/>
            <pc:sldMk cId="4055268861" sldId="289"/>
            <ac:spMk id="3" creationId="{856D4997-C397-F492-00F0-CEF84830CBB6}"/>
          </ac:spMkLst>
        </pc:spChg>
        <pc:picChg chg="add del">
          <ac:chgData name="Pierre-Yves Tribolet" userId="5c6c9bcbd56a5a90" providerId="LiveId" clId="{4EC20F00-751E-4F30-8272-393B938B5322}" dt="2023-07-21T15:50:06.231" v="2282" actId="22"/>
          <ac:picMkLst>
            <pc:docMk/>
            <pc:sldMk cId="4055268861" sldId="289"/>
            <ac:picMk id="5" creationId="{298097A9-D221-4BC6-567E-D890774A5CC3}"/>
          </ac:picMkLst>
        </pc:picChg>
        <pc:picChg chg="add del mod">
          <ac:chgData name="Pierre-Yves Tribolet" userId="5c6c9bcbd56a5a90" providerId="LiveId" clId="{4EC20F00-751E-4F30-8272-393B938B5322}" dt="2023-07-21T16:29:30.952" v="2683" actId="21"/>
          <ac:picMkLst>
            <pc:docMk/>
            <pc:sldMk cId="4055268861" sldId="289"/>
            <ac:picMk id="6" creationId="{1C0092DF-F366-62A4-92DA-FF89B960A50A}"/>
          </ac:picMkLst>
        </pc:picChg>
        <pc:picChg chg="add mod">
          <ac:chgData name="Pierre-Yves Tribolet" userId="5c6c9bcbd56a5a90" providerId="LiveId" clId="{4EC20F00-751E-4F30-8272-393B938B5322}" dt="2023-07-21T15:52:24.155" v="2356" actId="1076"/>
          <ac:picMkLst>
            <pc:docMk/>
            <pc:sldMk cId="4055268861" sldId="289"/>
            <ac:picMk id="7" creationId="{E71D7A25-3626-FD2F-F1BB-0908AB6CD2BC}"/>
          </ac:picMkLst>
        </pc:picChg>
      </pc:sldChg>
      <pc:sldChg chg="addSp delSp modSp add mod ord">
        <pc:chgData name="Pierre-Yves Tribolet" userId="5c6c9bcbd56a5a90" providerId="LiveId" clId="{4EC20F00-751E-4F30-8272-393B938B5322}" dt="2023-08-27T07:27:05.405" v="13212" actId="20577"/>
        <pc:sldMkLst>
          <pc:docMk/>
          <pc:sldMk cId="257025140" sldId="290"/>
        </pc:sldMkLst>
        <pc:spChg chg="mod">
          <ac:chgData name="Pierre-Yves Tribolet" userId="5c6c9bcbd56a5a90" providerId="LiveId" clId="{4EC20F00-751E-4F30-8272-393B938B5322}" dt="2023-08-27T07:27:05.405" v="13212" actId="20577"/>
          <ac:spMkLst>
            <pc:docMk/>
            <pc:sldMk cId="257025140" sldId="290"/>
            <ac:spMk id="3" creationId="{856D4997-C397-F492-00F0-CEF84830CBB6}"/>
          </ac:spMkLst>
        </pc:spChg>
        <pc:picChg chg="add mod">
          <ac:chgData name="Pierre-Yves Tribolet" userId="5c6c9bcbd56a5a90" providerId="LiveId" clId="{4EC20F00-751E-4F30-8272-393B938B5322}" dt="2023-07-21T16:31:44.920" v="2753" actId="1076"/>
          <ac:picMkLst>
            <pc:docMk/>
            <pc:sldMk cId="257025140" sldId="290"/>
            <ac:picMk id="4" creationId="{49AA72C0-AB48-A262-E2D8-2F7F01697E44}"/>
          </ac:picMkLst>
        </pc:picChg>
        <pc:picChg chg="add mod">
          <ac:chgData name="Pierre-Yves Tribolet" userId="5c6c9bcbd56a5a90" providerId="LiveId" clId="{4EC20F00-751E-4F30-8272-393B938B5322}" dt="2023-07-21T16:30:34.662" v="2737" actId="1076"/>
          <ac:picMkLst>
            <pc:docMk/>
            <pc:sldMk cId="257025140" sldId="290"/>
            <ac:picMk id="5" creationId="{A4FBA165-781E-1A1A-4767-DEFD25FF8B84}"/>
          </ac:picMkLst>
        </pc:picChg>
        <pc:picChg chg="del">
          <ac:chgData name="Pierre-Yves Tribolet" userId="5c6c9bcbd56a5a90" providerId="LiveId" clId="{4EC20F00-751E-4F30-8272-393B938B5322}" dt="2023-07-21T15:57:35.054" v="2436" actId="21"/>
          <ac:picMkLst>
            <pc:docMk/>
            <pc:sldMk cId="257025140" sldId="290"/>
            <ac:picMk id="6" creationId="{1C0092DF-F366-62A4-92DA-FF89B960A50A}"/>
          </ac:picMkLst>
        </pc:picChg>
        <pc:picChg chg="del">
          <ac:chgData name="Pierre-Yves Tribolet" userId="5c6c9bcbd56a5a90" providerId="LiveId" clId="{4EC20F00-751E-4F30-8272-393B938B5322}" dt="2023-07-21T15:57:38.004" v="2437" actId="21"/>
          <ac:picMkLst>
            <pc:docMk/>
            <pc:sldMk cId="257025140" sldId="290"/>
            <ac:picMk id="7" creationId="{E71D7A25-3626-FD2F-F1BB-0908AB6CD2BC}"/>
          </ac:picMkLst>
        </pc:picChg>
      </pc:sldChg>
      <pc:sldChg chg="modSp new del mod">
        <pc:chgData name="Pierre-Yves Tribolet" userId="5c6c9bcbd56a5a90" providerId="LiveId" clId="{4EC20F00-751E-4F30-8272-393B938B5322}" dt="2023-07-23T10:43:55.536" v="4268" actId="2696"/>
        <pc:sldMkLst>
          <pc:docMk/>
          <pc:sldMk cId="3932382325" sldId="291"/>
        </pc:sldMkLst>
        <pc:spChg chg="mod">
          <ac:chgData name="Pierre-Yves Tribolet" userId="5c6c9bcbd56a5a90" providerId="LiveId" clId="{4EC20F00-751E-4F30-8272-393B938B5322}" dt="2023-07-22T09:11:53.704" v="2781" actId="20577"/>
          <ac:spMkLst>
            <pc:docMk/>
            <pc:sldMk cId="3932382325" sldId="291"/>
            <ac:spMk id="3" creationId="{8331E670-8C3E-6ADF-45F5-808DD84A0BD4}"/>
          </ac:spMkLst>
        </pc:spChg>
      </pc:sldChg>
      <pc:sldChg chg="addSp delSp modSp new mod ord">
        <pc:chgData name="Pierre-Yves Tribolet" userId="5c6c9bcbd56a5a90" providerId="LiveId" clId="{4EC20F00-751E-4F30-8272-393B938B5322}" dt="2023-08-26T16:24:38.554" v="13012" actId="20577"/>
        <pc:sldMkLst>
          <pc:docMk/>
          <pc:sldMk cId="2889249623" sldId="292"/>
        </pc:sldMkLst>
        <pc:spChg chg="mod">
          <ac:chgData name="Pierre-Yves Tribolet" userId="5c6c9bcbd56a5a90" providerId="LiveId" clId="{4EC20F00-751E-4F30-8272-393B938B5322}" dt="2023-08-23T12:40:54.901" v="8229" actId="1076"/>
          <ac:spMkLst>
            <pc:docMk/>
            <pc:sldMk cId="2889249623" sldId="292"/>
            <ac:spMk id="2" creationId="{8999A115-098F-F6C4-67F0-F988537D29F3}"/>
          </ac:spMkLst>
        </pc:spChg>
        <pc:spChg chg="del">
          <ac:chgData name="Pierre-Yves Tribolet" userId="5c6c9bcbd56a5a90" providerId="LiveId" clId="{4EC20F00-751E-4F30-8272-393B938B5322}" dt="2023-07-22T09:22:52.808" v="2783" actId="931"/>
          <ac:spMkLst>
            <pc:docMk/>
            <pc:sldMk cId="2889249623" sldId="292"/>
            <ac:spMk id="3" creationId="{986897BA-4AFE-9731-C7B7-7A480B2C5E98}"/>
          </ac:spMkLst>
        </pc:spChg>
        <pc:spChg chg="add mod">
          <ac:chgData name="Pierre-Yves Tribolet" userId="5c6c9bcbd56a5a90" providerId="LiveId" clId="{4EC20F00-751E-4F30-8272-393B938B5322}" dt="2023-07-22T11:34:33.773" v="3121" actId="21"/>
          <ac:spMkLst>
            <pc:docMk/>
            <pc:sldMk cId="2889249623" sldId="292"/>
            <ac:spMk id="7" creationId="{2740DF02-4CA6-E38F-370D-AA028B225BF6}"/>
          </ac:spMkLst>
        </pc:spChg>
        <pc:spChg chg="add del mod">
          <ac:chgData name="Pierre-Yves Tribolet" userId="5c6c9bcbd56a5a90" providerId="LiveId" clId="{4EC20F00-751E-4F30-8272-393B938B5322}" dt="2023-07-22T11:34:50.849" v="3127"/>
          <ac:spMkLst>
            <pc:docMk/>
            <pc:sldMk cId="2889249623" sldId="292"/>
            <ac:spMk id="9" creationId="{F291A07F-C009-11B1-0412-ED25BBFC0099}"/>
          </ac:spMkLst>
        </pc:spChg>
        <pc:spChg chg="add del">
          <ac:chgData name="Pierre-Yves Tribolet" userId="5c6c9bcbd56a5a90" providerId="LiveId" clId="{4EC20F00-751E-4F30-8272-393B938B5322}" dt="2023-07-22T11:20:08.911" v="2882"/>
          <ac:spMkLst>
            <pc:docMk/>
            <pc:sldMk cId="2889249623" sldId="292"/>
            <ac:spMk id="12" creationId="{619C290F-A064-0BA4-B0C0-F14B46B6A51D}"/>
          </ac:spMkLst>
        </pc:spChg>
        <pc:spChg chg="add del">
          <ac:chgData name="Pierre-Yves Tribolet" userId="5c6c9bcbd56a5a90" providerId="LiveId" clId="{4EC20F00-751E-4F30-8272-393B938B5322}" dt="2023-07-22T11:20:08.911" v="2882"/>
          <ac:spMkLst>
            <pc:docMk/>
            <pc:sldMk cId="2889249623" sldId="292"/>
            <ac:spMk id="13" creationId="{C6FAAFFC-6D3C-B583-89E6-1404C6BF4E01}"/>
          </ac:spMkLst>
        </pc:spChg>
        <pc:spChg chg="add del">
          <ac:chgData name="Pierre-Yves Tribolet" userId="5c6c9bcbd56a5a90" providerId="LiveId" clId="{4EC20F00-751E-4F30-8272-393B938B5322}" dt="2023-07-22T11:20:15.398" v="2885" actId="22"/>
          <ac:spMkLst>
            <pc:docMk/>
            <pc:sldMk cId="2889249623" sldId="292"/>
            <ac:spMk id="15" creationId="{88E293E9-888F-4ECF-75E0-E0281ACA33F9}"/>
          </ac:spMkLst>
        </pc:spChg>
        <pc:spChg chg="add del mod">
          <ac:chgData name="Pierre-Yves Tribolet" userId="5c6c9bcbd56a5a90" providerId="LiveId" clId="{4EC20F00-751E-4F30-8272-393B938B5322}" dt="2023-07-22T11:21:30.898" v="2895"/>
          <ac:spMkLst>
            <pc:docMk/>
            <pc:sldMk cId="2889249623" sldId="292"/>
            <ac:spMk id="17" creationId="{3C232574-FA39-878A-EF12-0B9107673BBA}"/>
          </ac:spMkLst>
        </pc:spChg>
        <pc:spChg chg="add del mod">
          <ac:chgData name="Pierre-Yves Tribolet" userId="5c6c9bcbd56a5a90" providerId="LiveId" clId="{4EC20F00-751E-4F30-8272-393B938B5322}" dt="2023-07-22T11:33:47.052" v="3107"/>
          <ac:spMkLst>
            <pc:docMk/>
            <pc:sldMk cId="2889249623" sldId="292"/>
            <ac:spMk id="19" creationId="{733B1D13-8D0B-7849-F46A-2A2924D51535}"/>
          </ac:spMkLst>
        </pc:spChg>
        <pc:spChg chg="add del mod">
          <ac:chgData name="Pierre-Yves Tribolet" userId="5c6c9bcbd56a5a90" providerId="LiveId" clId="{4EC20F00-751E-4F30-8272-393B938B5322}" dt="2023-07-22T11:34:20.478" v="3118"/>
          <ac:spMkLst>
            <pc:docMk/>
            <pc:sldMk cId="2889249623" sldId="292"/>
            <ac:spMk id="22" creationId="{D5ECEC67-ACD7-A2EF-5443-8CAC3EE7B6F7}"/>
          </ac:spMkLst>
        </pc:spChg>
        <pc:spChg chg="add del mod">
          <ac:chgData name="Pierre-Yves Tribolet" userId="5c6c9bcbd56a5a90" providerId="LiveId" clId="{4EC20F00-751E-4F30-8272-393B938B5322}" dt="2023-07-22T11:33:16.554" v="3099"/>
          <ac:spMkLst>
            <pc:docMk/>
            <pc:sldMk cId="2889249623" sldId="292"/>
            <ac:spMk id="24" creationId="{E25D7098-210A-27C1-2DC1-33583F4F0060}"/>
          </ac:spMkLst>
        </pc:spChg>
        <pc:spChg chg="add del mod">
          <ac:chgData name="Pierre-Yves Tribolet" userId="5c6c9bcbd56a5a90" providerId="LiveId" clId="{4EC20F00-751E-4F30-8272-393B938B5322}" dt="2023-07-22T11:35:07.113" v="3132"/>
          <ac:spMkLst>
            <pc:docMk/>
            <pc:sldMk cId="2889249623" sldId="292"/>
            <ac:spMk id="26" creationId="{08CB9FF3-8CB7-1D7B-4994-A7681554A8B5}"/>
          </ac:spMkLst>
        </pc:spChg>
        <pc:spChg chg="add del mod">
          <ac:chgData name="Pierre-Yves Tribolet" userId="5c6c9bcbd56a5a90" providerId="LiveId" clId="{4EC20F00-751E-4F30-8272-393B938B5322}" dt="2023-07-22T11:30:38.300" v="2976" actId="931"/>
          <ac:spMkLst>
            <pc:docMk/>
            <pc:sldMk cId="2889249623" sldId="292"/>
            <ac:spMk id="28" creationId="{2A9A12E9-0D26-B8CD-02EC-885A49A56A44}"/>
          </ac:spMkLst>
        </pc:spChg>
        <pc:spChg chg="add del">
          <ac:chgData name="Pierre-Yves Tribolet" userId="5c6c9bcbd56a5a90" providerId="LiveId" clId="{4EC20F00-751E-4F30-8272-393B938B5322}" dt="2023-07-22T11:33:52.957" v="3109" actId="22"/>
          <ac:spMkLst>
            <pc:docMk/>
            <pc:sldMk cId="2889249623" sldId="292"/>
            <ac:spMk id="36" creationId="{483A904C-99CA-414C-C0FA-197E3D9AE936}"/>
          </ac:spMkLst>
        </pc:spChg>
        <pc:spChg chg="add del">
          <ac:chgData name="Pierre-Yves Tribolet" userId="5c6c9bcbd56a5a90" providerId="LiveId" clId="{4EC20F00-751E-4F30-8272-393B938B5322}" dt="2023-07-22T11:34:01.060" v="3111" actId="22"/>
          <ac:spMkLst>
            <pc:docMk/>
            <pc:sldMk cId="2889249623" sldId="292"/>
            <ac:spMk id="38" creationId="{F20BF710-E322-2C93-804F-6385532D7B2F}"/>
          </ac:spMkLst>
        </pc:spChg>
        <pc:spChg chg="add del">
          <ac:chgData name="Pierre-Yves Tribolet" userId="5c6c9bcbd56a5a90" providerId="LiveId" clId="{4EC20F00-751E-4F30-8272-393B938B5322}" dt="2023-07-22T11:34:05.771" v="3113" actId="22"/>
          <ac:spMkLst>
            <pc:docMk/>
            <pc:sldMk cId="2889249623" sldId="292"/>
            <ac:spMk id="40" creationId="{CA321A48-C221-F6DC-EA42-F9BB009BC384}"/>
          </ac:spMkLst>
        </pc:spChg>
        <pc:spChg chg="add del mod">
          <ac:chgData name="Pierre-Yves Tribolet" userId="5c6c9bcbd56a5a90" providerId="LiveId" clId="{4EC20F00-751E-4F30-8272-393B938B5322}" dt="2023-07-22T11:38:49.601" v="3138" actId="22"/>
          <ac:spMkLst>
            <pc:docMk/>
            <pc:sldMk cId="2889249623" sldId="292"/>
            <ac:spMk id="52" creationId="{B5D87788-8261-1F7D-4819-21B00E5036DB}"/>
          </ac:spMkLst>
        </pc:spChg>
        <pc:spChg chg="add mod">
          <ac:chgData name="Pierre-Yves Tribolet" userId="5c6c9bcbd56a5a90" providerId="LiveId" clId="{4EC20F00-751E-4F30-8272-393B938B5322}" dt="2023-08-26T16:24:38.554" v="13012" actId="20577"/>
          <ac:spMkLst>
            <pc:docMk/>
            <pc:sldMk cId="2889249623" sldId="292"/>
            <ac:spMk id="54" creationId="{D030AD1D-66A0-505D-DFE2-8A179E1CD342}"/>
          </ac:spMkLst>
        </pc:spChg>
        <pc:picChg chg="add del mod">
          <ac:chgData name="Pierre-Yves Tribolet" userId="5c6c9bcbd56a5a90" providerId="LiveId" clId="{4EC20F00-751E-4F30-8272-393B938B5322}" dt="2023-07-22T11:29:32.308" v="2975" actId="478"/>
          <ac:picMkLst>
            <pc:docMk/>
            <pc:sldMk cId="2889249623" sldId="292"/>
            <ac:picMk id="5" creationId="{EBB42DC7-A8AB-56FF-B7A6-92985775035C}"/>
          </ac:picMkLst>
        </pc:picChg>
        <pc:picChg chg="add del mod">
          <ac:chgData name="Pierre-Yves Tribolet" userId="5c6c9bcbd56a5a90" providerId="LiveId" clId="{4EC20F00-751E-4F30-8272-393B938B5322}" dt="2023-07-22T11:17:59.606" v="2869"/>
          <ac:picMkLst>
            <pc:docMk/>
            <pc:sldMk cId="2889249623" sldId="292"/>
            <ac:picMk id="10" creationId="{CAD03B8A-314F-86D3-FDD6-B71EAD7359EA}"/>
          </ac:picMkLst>
        </pc:picChg>
        <pc:picChg chg="add del mod">
          <ac:chgData name="Pierre-Yves Tribolet" userId="5c6c9bcbd56a5a90" providerId="LiveId" clId="{4EC20F00-751E-4F30-8272-393B938B5322}" dt="2023-07-22T11:24:27.493" v="2897" actId="478"/>
          <ac:picMkLst>
            <pc:docMk/>
            <pc:sldMk cId="2889249623" sldId="292"/>
            <ac:picMk id="11" creationId="{4357B745-2ABB-72E1-0CEC-46B38A07762A}"/>
          </ac:picMkLst>
        </pc:picChg>
        <pc:picChg chg="add del mod">
          <ac:chgData name="Pierre-Yves Tribolet" userId="5c6c9bcbd56a5a90" providerId="LiveId" clId="{4EC20F00-751E-4F30-8272-393B938B5322}" dt="2023-07-22T11:33:16.554" v="3097" actId="21"/>
          <ac:picMkLst>
            <pc:docMk/>
            <pc:sldMk cId="2889249623" sldId="292"/>
            <ac:picMk id="20" creationId="{2D1445C9-0F30-44F6-1D1A-8E767C9A4F24}"/>
          </ac:picMkLst>
        </pc:picChg>
        <pc:picChg chg="add mod">
          <ac:chgData name="Pierre-Yves Tribolet" userId="5c6c9bcbd56a5a90" providerId="LiveId" clId="{4EC20F00-751E-4F30-8272-393B938B5322}" dt="2023-08-24T07:54:59.565" v="11846" actId="1076"/>
          <ac:picMkLst>
            <pc:docMk/>
            <pc:sldMk cId="2889249623" sldId="292"/>
            <ac:picMk id="30" creationId="{A5050908-49FF-8C16-809B-21A866C6F694}"/>
          </ac:picMkLst>
        </pc:picChg>
        <pc:picChg chg="add mod">
          <ac:chgData name="Pierre-Yves Tribolet" userId="5c6c9bcbd56a5a90" providerId="LiveId" clId="{4EC20F00-751E-4F30-8272-393B938B5322}" dt="2023-08-24T07:56:14.230" v="11855" actId="1076"/>
          <ac:picMkLst>
            <pc:docMk/>
            <pc:sldMk cId="2889249623" sldId="292"/>
            <ac:picMk id="32" creationId="{179163C5-26D7-7714-FB34-E4E024567D33}"/>
          </ac:picMkLst>
        </pc:picChg>
        <pc:picChg chg="add del">
          <ac:chgData name="Pierre-Yves Tribolet" userId="5c6c9bcbd56a5a90" providerId="LiveId" clId="{4EC20F00-751E-4F30-8272-393B938B5322}" dt="2023-07-22T11:33:22.427" v="3101"/>
          <ac:picMkLst>
            <pc:docMk/>
            <pc:sldMk cId="2889249623" sldId="292"/>
            <ac:picMk id="33" creationId="{1CC3DB8F-6AEF-9A9B-ADCC-B6925C403CF2}"/>
          </ac:picMkLst>
        </pc:picChg>
        <pc:picChg chg="add mod">
          <ac:chgData name="Pierre-Yves Tribolet" userId="5c6c9bcbd56a5a90" providerId="LiveId" clId="{4EC20F00-751E-4F30-8272-393B938B5322}" dt="2023-08-24T07:55:53.795" v="11849" actId="1076"/>
          <ac:picMkLst>
            <pc:docMk/>
            <pc:sldMk cId="2889249623" sldId="292"/>
            <ac:picMk id="34" creationId="{37685581-8EFF-C95E-AF50-BADF7C6F6113}"/>
          </ac:picMkLst>
        </pc:picChg>
        <pc:picChg chg="add mod">
          <ac:chgData name="Pierre-Yves Tribolet" userId="5c6c9bcbd56a5a90" providerId="LiveId" clId="{4EC20F00-751E-4F30-8272-393B938B5322}" dt="2023-08-24T07:56:11.101" v="11854" actId="1076"/>
          <ac:picMkLst>
            <pc:docMk/>
            <pc:sldMk cId="2889249623" sldId="292"/>
            <ac:picMk id="42" creationId="{41ADB3DF-5539-DD0E-FF25-DAACBCADB7CD}"/>
          </ac:picMkLst>
        </pc:picChg>
        <pc:picChg chg="add mod">
          <ac:chgData name="Pierre-Yves Tribolet" userId="5c6c9bcbd56a5a90" providerId="LiveId" clId="{4EC20F00-751E-4F30-8272-393B938B5322}" dt="2023-08-24T07:56:41.642" v="11858" actId="1076"/>
          <ac:picMkLst>
            <pc:docMk/>
            <pc:sldMk cId="2889249623" sldId="292"/>
            <ac:picMk id="44" creationId="{D4EFCD63-505A-5529-7879-3A6B7E590E0A}"/>
          </ac:picMkLst>
        </pc:picChg>
        <pc:picChg chg="add mod">
          <ac:chgData name="Pierre-Yves Tribolet" userId="5c6c9bcbd56a5a90" providerId="LiveId" clId="{4EC20F00-751E-4F30-8272-393B938B5322}" dt="2023-08-24T07:56:02.873" v="11852" actId="1076"/>
          <ac:picMkLst>
            <pc:docMk/>
            <pc:sldMk cId="2889249623" sldId="292"/>
            <ac:picMk id="46" creationId="{89EB4D7E-89BE-EF12-5283-554DD0454032}"/>
          </ac:picMkLst>
        </pc:picChg>
        <pc:picChg chg="add mod">
          <ac:chgData name="Pierre-Yves Tribolet" userId="5c6c9bcbd56a5a90" providerId="LiveId" clId="{4EC20F00-751E-4F30-8272-393B938B5322}" dt="2023-08-24T07:56:04.807" v="11853" actId="1076"/>
          <ac:picMkLst>
            <pc:docMk/>
            <pc:sldMk cId="2889249623" sldId="292"/>
            <ac:picMk id="48" creationId="{67D7C7E0-17C4-F797-3F16-D745876ED33C}"/>
          </ac:picMkLst>
        </pc:picChg>
        <pc:picChg chg="add mod">
          <ac:chgData name="Pierre-Yves Tribolet" userId="5c6c9bcbd56a5a90" providerId="LiveId" clId="{4EC20F00-751E-4F30-8272-393B938B5322}" dt="2023-08-24T07:57:33.078" v="11859" actId="1076"/>
          <ac:picMkLst>
            <pc:docMk/>
            <pc:sldMk cId="2889249623" sldId="292"/>
            <ac:picMk id="50" creationId="{D49CE710-A7EB-91D1-6DF8-F1F5D5DF1EFA}"/>
          </ac:picMkLst>
        </pc:picChg>
        <pc:inkChg chg="add del">
          <ac:chgData name="Pierre-Yves Tribolet" userId="5c6c9bcbd56a5a90" providerId="LiveId" clId="{4EC20F00-751E-4F30-8272-393B938B5322}" dt="2023-07-22T11:20:08.911" v="2882"/>
          <ac:inkMkLst>
            <pc:docMk/>
            <pc:sldMk cId="2889249623" sldId="292"/>
            <ac:inkMk id="2049" creationId="{1F05E4E3-9B79-D3DC-2FF7-BD4B50885A7D}"/>
          </ac:inkMkLst>
        </pc:inkChg>
      </pc:sldChg>
      <pc:sldChg chg="addSp modSp new mod ord">
        <pc:chgData name="Pierre-Yves Tribolet" userId="5c6c9bcbd56a5a90" providerId="LiveId" clId="{4EC20F00-751E-4F30-8272-393B938B5322}" dt="2023-08-23T11:41:07.698" v="7411" actId="1076"/>
        <pc:sldMkLst>
          <pc:docMk/>
          <pc:sldMk cId="309218393" sldId="293"/>
        </pc:sldMkLst>
        <pc:spChg chg="mod">
          <ac:chgData name="Pierre-Yves Tribolet" userId="5c6c9bcbd56a5a90" providerId="LiveId" clId="{4EC20F00-751E-4F30-8272-393B938B5322}" dt="2023-08-23T11:40:11.321" v="7402" actId="27636"/>
          <ac:spMkLst>
            <pc:docMk/>
            <pc:sldMk cId="309218393" sldId="293"/>
            <ac:spMk id="2" creationId="{4900062E-34CD-2497-1BBD-E31CA06B5BBE}"/>
          </ac:spMkLst>
        </pc:spChg>
        <pc:spChg chg="mod">
          <ac:chgData name="Pierre-Yves Tribolet" userId="5c6c9bcbd56a5a90" providerId="LiveId" clId="{4EC20F00-751E-4F30-8272-393B938B5322}" dt="2023-08-23T11:40:53.697" v="7409" actId="255"/>
          <ac:spMkLst>
            <pc:docMk/>
            <pc:sldMk cId="309218393" sldId="293"/>
            <ac:spMk id="3" creationId="{311C7F2E-D29B-6637-16AD-672FCF88E161}"/>
          </ac:spMkLst>
        </pc:spChg>
        <pc:picChg chg="add mod">
          <ac:chgData name="Pierre-Yves Tribolet" userId="5c6c9bcbd56a5a90" providerId="LiveId" clId="{4EC20F00-751E-4F30-8272-393B938B5322}" dt="2023-08-23T11:41:07.698" v="7411" actId="1076"/>
          <ac:picMkLst>
            <pc:docMk/>
            <pc:sldMk cId="309218393" sldId="293"/>
            <ac:picMk id="5" creationId="{2F5C7F60-FE94-B7DF-F588-BFD87CBE9F03}"/>
          </ac:picMkLst>
        </pc:picChg>
      </pc:sldChg>
      <pc:sldChg chg="addSp delSp modSp add mod ord">
        <pc:chgData name="Pierre-Yves Tribolet" userId="5c6c9bcbd56a5a90" providerId="LiveId" clId="{4EC20F00-751E-4F30-8272-393B938B5322}" dt="2023-08-26T10:12:28.802" v="11989"/>
        <pc:sldMkLst>
          <pc:docMk/>
          <pc:sldMk cId="1667004012" sldId="294"/>
        </pc:sldMkLst>
        <pc:spChg chg="mod">
          <ac:chgData name="Pierre-Yves Tribolet" userId="5c6c9bcbd56a5a90" providerId="LiveId" clId="{4EC20F00-751E-4F30-8272-393B938B5322}" dt="2023-07-22T16:41:56.051" v="3259" actId="20577"/>
          <ac:spMkLst>
            <pc:docMk/>
            <pc:sldMk cId="1667004012" sldId="294"/>
            <ac:spMk id="2" creationId="{4900062E-34CD-2497-1BBD-E31CA06B5BBE}"/>
          </ac:spMkLst>
        </pc:spChg>
        <pc:spChg chg="add mod">
          <ac:chgData name="Pierre-Yves Tribolet" userId="5c6c9bcbd56a5a90" providerId="LiveId" clId="{4EC20F00-751E-4F30-8272-393B938B5322}" dt="2023-07-22T16:43:46.433" v="3278" actId="20577"/>
          <ac:spMkLst>
            <pc:docMk/>
            <pc:sldMk cId="1667004012" sldId="294"/>
            <ac:spMk id="6" creationId="{B3C70F06-806C-929D-F61D-0D80D869E966}"/>
          </ac:spMkLst>
        </pc:spChg>
        <pc:picChg chg="del">
          <ac:chgData name="Pierre-Yves Tribolet" userId="5c6c9bcbd56a5a90" providerId="LiveId" clId="{4EC20F00-751E-4F30-8272-393B938B5322}" dt="2023-07-22T16:41:26.552" v="3253" actId="478"/>
          <ac:picMkLst>
            <pc:docMk/>
            <pc:sldMk cId="1667004012" sldId="294"/>
            <ac:picMk id="5" creationId="{2F5C7F60-FE94-B7DF-F588-BFD87CBE9F03}"/>
          </ac:picMkLst>
        </pc:picChg>
      </pc:sldChg>
      <pc:sldChg chg="addSp delSp modSp add mod ord">
        <pc:chgData name="Pierre-Yves Tribolet" userId="5c6c9bcbd56a5a90" providerId="LiveId" clId="{4EC20F00-751E-4F30-8272-393B938B5322}" dt="2023-07-22T16:51:04.340" v="3357"/>
        <pc:sldMkLst>
          <pc:docMk/>
          <pc:sldMk cId="3126354384" sldId="295"/>
        </pc:sldMkLst>
        <pc:spChg chg="mod">
          <ac:chgData name="Pierre-Yves Tribolet" userId="5c6c9bcbd56a5a90" providerId="LiveId" clId="{4EC20F00-751E-4F30-8272-393B938B5322}" dt="2023-07-22T16:47:21.263" v="3297" actId="1076"/>
          <ac:spMkLst>
            <pc:docMk/>
            <pc:sldMk cId="3126354384" sldId="295"/>
            <ac:spMk id="2" creationId="{4900062E-34CD-2497-1BBD-E31CA06B5BBE}"/>
          </ac:spMkLst>
        </pc:spChg>
        <pc:spChg chg="mod">
          <ac:chgData name="Pierre-Yves Tribolet" userId="5c6c9bcbd56a5a90" providerId="LiveId" clId="{4EC20F00-751E-4F30-8272-393B938B5322}" dt="2023-07-22T16:48:05.909" v="3333" actId="255"/>
          <ac:spMkLst>
            <pc:docMk/>
            <pc:sldMk cId="3126354384" sldId="295"/>
            <ac:spMk id="3" creationId="{311C7F2E-D29B-6637-16AD-672FCF88E161}"/>
          </ac:spMkLst>
        </pc:spChg>
        <pc:picChg chg="del">
          <ac:chgData name="Pierre-Yves Tribolet" userId="5c6c9bcbd56a5a90" providerId="LiveId" clId="{4EC20F00-751E-4F30-8272-393B938B5322}" dt="2023-07-22T16:45:07.927" v="3280" actId="478"/>
          <ac:picMkLst>
            <pc:docMk/>
            <pc:sldMk cId="3126354384" sldId="295"/>
            <ac:picMk id="5" creationId="{2F5C7F60-FE94-B7DF-F588-BFD87CBE9F03}"/>
          </ac:picMkLst>
        </pc:picChg>
        <pc:picChg chg="add mod">
          <ac:chgData name="Pierre-Yves Tribolet" userId="5c6c9bcbd56a5a90" providerId="LiveId" clId="{4EC20F00-751E-4F30-8272-393B938B5322}" dt="2023-07-22T16:48:09.729" v="3334" actId="1076"/>
          <ac:picMkLst>
            <pc:docMk/>
            <pc:sldMk cId="3126354384" sldId="295"/>
            <ac:picMk id="6" creationId="{88F0A205-6254-E633-B378-ECECA4238CDD}"/>
          </ac:picMkLst>
        </pc:picChg>
      </pc:sldChg>
      <pc:sldChg chg="modSp new mod ord">
        <pc:chgData name="Pierre-Yves Tribolet" userId="5c6c9bcbd56a5a90" providerId="LiveId" clId="{4EC20F00-751E-4F30-8272-393B938B5322}" dt="2023-08-27T07:04:14.004" v="13070" actId="313"/>
        <pc:sldMkLst>
          <pc:docMk/>
          <pc:sldMk cId="3124940150" sldId="296"/>
        </pc:sldMkLst>
        <pc:spChg chg="mod">
          <ac:chgData name="Pierre-Yves Tribolet" userId="5c6c9bcbd56a5a90" providerId="LiveId" clId="{4EC20F00-751E-4F30-8272-393B938B5322}" dt="2023-07-23T09:06:43.487" v="3403" actId="20577"/>
          <ac:spMkLst>
            <pc:docMk/>
            <pc:sldMk cId="3124940150" sldId="296"/>
            <ac:spMk id="2" creationId="{8A2F541D-9D01-E343-D921-EBD45D81EA1F}"/>
          </ac:spMkLst>
        </pc:spChg>
        <pc:spChg chg="mod">
          <ac:chgData name="Pierre-Yves Tribolet" userId="5c6c9bcbd56a5a90" providerId="LiveId" clId="{4EC20F00-751E-4F30-8272-393B938B5322}" dt="2023-08-27T07:04:14.004" v="13070" actId="313"/>
          <ac:spMkLst>
            <pc:docMk/>
            <pc:sldMk cId="3124940150" sldId="296"/>
            <ac:spMk id="3" creationId="{7C00847D-E269-B8FA-657B-BF2791C299B0}"/>
          </ac:spMkLst>
        </pc:spChg>
      </pc:sldChg>
      <pc:sldChg chg="modSp add mod ord">
        <pc:chgData name="Pierre-Yves Tribolet" userId="5c6c9bcbd56a5a90" providerId="LiveId" clId="{4EC20F00-751E-4F30-8272-393B938B5322}" dt="2023-08-26T15:23:16.023" v="12286" actId="20577"/>
        <pc:sldMkLst>
          <pc:docMk/>
          <pc:sldMk cId="1328621304" sldId="297"/>
        </pc:sldMkLst>
        <pc:spChg chg="mod">
          <ac:chgData name="Pierre-Yves Tribolet" userId="5c6c9bcbd56a5a90" providerId="LiveId" clId="{4EC20F00-751E-4F30-8272-393B938B5322}" dt="2023-07-23T09:09:47.296" v="3461" actId="20577"/>
          <ac:spMkLst>
            <pc:docMk/>
            <pc:sldMk cId="1328621304" sldId="297"/>
            <ac:spMk id="2" creationId="{8A2F541D-9D01-E343-D921-EBD45D81EA1F}"/>
          </ac:spMkLst>
        </pc:spChg>
        <pc:spChg chg="mod">
          <ac:chgData name="Pierre-Yves Tribolet" userId="5c6c9bcbd56a5a90" providerId="LiveId" clId="{4EC20F00-751E-4F30-8272-393B938B5322}" dt="2023-08-26T15:23:16.023" v="12286" actId="20577"/>
          <ac:spMkLst>
            <pc:docMk/>
            <pc:sldMk cId="1328621304" sldId="297"/>
            <ac:spMk id="3" creationId="{7C00847D-E269-B8FA-657B-BF2791C299B0}"/>
          </ac:spMkLst>
        </pc:spChg>
      </pc:sldChg>
      <pc:sldChg chg="modSp add mod ord">
        <pc:chgData name="Pierre-Yves Tribolet" userId="5c6c9bcbd56a5a90" providerId="LiveId" clId="{4EC20F00-751E-4F30-8272-393B938B5322}" dt="2023-08-28T15:53:19.378" v="13616" actId="113"/>
        <pc:sldMkLst>
          <pc:docMk/>
          <pc:sldMk cId="3091902878" sldId="298"/>
        </pc:sldMkLst>
        <pc:spChg chg="mod">
          <ac:chgData name="Pierre-Yves Tribolet" userId="5c6c9bcbd56a5a90" providerId="LiveId" clId="{4EC20F00-751E-4F30-8272-393B938B5322}" dt="2023-07-24T14:52:49.582" v="5310" actId="20577"/>
          <ac:spMkLst>
            <pc:docMk/>
            <pc:sldMk cId="3091902878" sldId="298"/>
            <ac:spMk id="2" creationId="{8A2F541D-9D01-E343-D921-EBD45D81EA1F}"/>
          </ac:spMkLst>
        </pc:spChg>
        <pc:spChg chg="mod">
          <ac:chgData name="Pierre-Yves Tribolet" userId="5c6c9bcbd56a5a90" providerId="LiveId" clId="{4EC20F00-751E-4F30-8272-393B938B5322}" dt="2023-08-28T15:53:19.378" v="13616" actId="113"/>
          <ac:spMkLst>
            <pc:docMk/>
            <pc:sldMk cId="3091902878" sldId="298"/>
            <ac:spMk id="3" creationId="{7C00847D-E269-B8FA-657B-BF2791C299B0}"/>
          </ac:spMkLst>
        </pc:spChg>
      </pc:sldChg>
      <pc:sldChg chg="modSp new mod">
        <pc:chgData name="Pierre-Yves Tribolet" userId="5c6c9bcbd56a5a90" providerId="LiveId" clId="{4EC20F00-751E-4F30-8272-393B938B5322}" dt="2023-08-28T15:05:21.880" v="13536" actId="27636"/>
        <pc:sldMkLst>
          <pc:docMk/>
          <pc:sldMk cId="3359367295" sldId="299"/>
        </pc:sldMkLst>
        <pc:spChg chg="mod">
          <ac:chgData name="Pierre-Yves Tribolet" userId="5c6c9bcbd56a5a90" providerId="LiveId" clId="{4EC20F00-751E-4F30-8272-393B938B5322}" dt="2023-07-23T10:46:37.268" v="4329" actId="20577"/>
          <ac:spMkLst>
            <pc:docMk/>
            <pc:sldMk cId="3359367295" sldId="299"/>
            <ac:spMk id="2" creationId="{EC181C6A-21FF-2D35-3108-0688E19FAA3D}"/>
          </ac:spMkLst>
        </pc:spChg>
        <pc:spChg chg="mod">
          <ac:chgData name="Pierre-Yves Tribolet" userId="5c6c9bcbd56a5a90" providerId="LiveId" clId="{4EC20F00-751E-4F30-8272-393B938B5322}" dt="2023-08-28T15:05:21.880" v="13536" actId="27636"/>
          <ac:spMkLst>
            <pc:docMk/>
            <pc:sldMk cId="3359367295" sldId="299"/>
            <ac:spMk id="3" creationId="{09C5E579-8CA2-E7F2-6DA6-BD471395D878}"/>
          </ac:spMkLst>
        </pc:spChg>
      </pc:sldChg>
      <pc:sldChg chg="addSp delSp modSp add mod">
        <pc:chgData name="Pierre-Yves Tribolet" userId="5c6c9bcbd56a5a90" providerId="LiveId" clId="{4EC20F00-751E-4F30-8272-393B938B5322}" dt="2023-08-28T15:06:30.352" v="13540" actId="20577"/>
        <pc:sldMkLst>
          <pc:docMk/>
          <pc:sldMk cId="1180184606" sldId="300"/>
        </pc:sldMkLst>
        <pc:spChg chg="mod">
          <ac:chgData name="Pierre-Yves Tribolet" userId="5c6c9bcbd56a5a90" providerId="LiveId" clId="{4EC20F00-751E-4F30-8272-393B938B5322}" dt="2023-07-23T10:05:57.516" v="3915" actId="14100"/>
          <ac:spMkLst>
            <pc:docMk/>
            <pc:sldMk cId="1180184606" sldId="300"/>
            <ac:spMk id="2" creationId="{EC181C6A-21FF-2D35-3108-0688E19FAA3D}"/>
          </ac:spMkLst>
        </pc:spChg>
        <pc:spChg chg="mod">
          <ac:chgData name="Pierre-Yves Tribolet" userId="5c6c9bcbd56a5a90" providerId="LiveId" clId="{4EC20F00-751E-4F30-8272-393B938B5322}" dt="2023-08-28T15:06:30.352" v="13540" actId="20577"/>
          <ac:spMkLst>
            <pc:docMk/>
            <pc:sldMk cId="1180184606" sldId="300"/>
            <ac:spMk id="3" creationId="{09C5E579-8CA2-E7F2-6DA6-BD471395D878}"/>
          </ac:spMkLst>
        </pc:spChg>
        <pc:spChg chg="add del">
          <ac:chgData name="Pierre-Yves Tribolet" userId="5c6c9bcbd56a5a90" providerId="LiveId" clId="{4EC20F00-751E-4F30-8272-393B938B5322}" dt="2023-07-23T09:44:57.958" v="3856" actId="22"/>
          <ac:spMkLst>
            <pc:docMk/>
            <pc:sldMk cId="1180184606" sldId="300"/>
            <ac:spMk id="7" creationId="{E1776376-51B4-E229-F61D-AE9F706F70E0}"/>
          </ac:spMkLst>
        </pc:spChg>
        <pc:picChg chg="add mod">
          <ac:chgData name="Pierre-Yves Tribolet" userId="5c6c9bcbd56a5a90" providerId="LiveId" clId="{4EC20F00-751E-4F30-8272-393B938B5322}" dt="2023-07-23T09:44:06.261" v="3823" actId="1076"/>
          <ac:picMkLst>
            <pc:docMk/>
            <pc:sldMk cId="1180184606" sldId="300"/>
            <ac:picMk id="4" creationId="{5C9CE75C-DEBA-A176-5D59-96606689E7DC}"/>
          </ac:picMkLst>
        </pc:picChg>
        <pc:picChg chg="add mod">
          <ac:chgData name="Pierre-Yves Tribolet" userId="5c6c9bcbd56a5a90" providerId="LiveId" clId="{4EC20F00-751E-4F30-8272-393B938B5322}" dt="2023-07-23T09:45:14.383" v="3860" actId="1076"/>
          <ac:picMkLst>
            <pc:docMk/>
            <pc:sldMk cId="1180184606" sldId="300"/>
            <ac:picMk id="5" creationId="{CDBA2CBF-1893-1A86-A7DA-6568B436C966}"/>
          </ac:picMkLst>
        </pc:picChg>
        <pc:picChg chg="add mod">
          <ac:chgData name="Pierre-Yves Tribolet" userId="5c6c9bcbd56a5a90" providerId="LiveId" clId="{4EC20F00-751E-4F30-8272-393B938B5322}" dt="2023-07-23T09:45:11.303" v="3859" actId="1076"/>
          <ac:picMkLst>
            <pc:docMk/>
            <pc:sldMk cId="1180184606" sldId="300"/>
            <ac:picMk id="8" creationId="{C86BA716-0B87-F7EF-DAA9-B1E0B02E6496}"/>
          </ac:picMkLst>
        </pc:picChg>
      </pc:sldChg>
      <pc:sldChg chg="addSp delSp modSp add mod">
        <pc:chgData name="Pierre-Yves Tribolet" userId="5c6c9bcbd56a5a90" providerId="LiveId" clId="{4EC20F00-751E-4F30-8272-393B938B5322}" dt="2023-08-26T15:27:04.947" v="12357" actId="14100"/>
        <pc:sldMkLst>
          <pc:docMk/>
          <pc:sldMk cId="406159083" sldId="301"/>
        </pc:sldMkLst>
        <pc:spChg chg="mod">
          <ac:chgData name="Pierre-Yves Tribolet" userId="5c6c9bcbd56a5a90" providerId="LiveId" clId="{4EC20F00-751E-4F30-8272-393B938B5322}" dt="2023-07-23T10:07:35.694" v="3929" actId="1076"/>
          <ac:spMkLst>
            <pc:docMk/>
            <pc:sldMk cId="406159083" sldId="301"/>
            <ac:spMk id="2" creationId="{EC181C6A-21FF-2D35-3108-0688E19FAA3D}"/>
          </ac:spMkLst>
        </pc:spChg>
        <pc:spChg chg="add del mod">
          <ac:chgData name="Pierre-Yves Tribolet" userId="5c6c9bcbd56a5a90" providerId="LiveId" clId="{4EC20F00-751E-4F30-8272-393B938B5322}" dt="2023-08-26T15:27:04.947" v="12357" actId="14100"/>
          <ac:spMkLst>
            <pc:docMk/>
            <pc:sldMk cId="406159083" sldId="301"/>
            <ac:spMk id="3" creationId="{09C5E579-8CA2-E7F2-6DA6-BD471395D878}"/>
          </ac:spMkLst>
        </pc:spChg>
        <pc:picChg chg="del">
          <ac:chgData name="Pierre-Yves Tribolet" userId="5c6c9bcbd56a5a90" providerId="LiveId" clId="{4EC20F00-751E-4F30-8272-393B938B5322}" dt="2023-07-23T09:47:41.050" v="3863" actId="21"/>
          <ac:picMkLst>
            <pc:docMk/>
            <pc:sldMk cId="406159083" sldId="301"/>
            <ac:picMk id="4" creationId="{5C9CE75C-DEBA-A176-5D59-96606689E7DC}"/>
          </ac:picMkLst>
        </pc:picChg>
        <pc:picChg chg="del">
          <ac:chgData name="Pierre-Yves Tribolet" userId="5c6c9bcbd56a5a90" providerId="LiveId" clId="{4EC20F00-751E-4F30-8272-393B938B5322}" dt="2023-07-23T09:47:43.468" v="3864" actId="21"/>
          <ac:picMkLst>
            <pc:docMk/>
            <pc:sldMk cId="406159083" sldId="301"/>
            <ac:picMk id="5" creationId="{CDBA2CBF-1893-1A86-A7DA-6568B436C966}"/>
          </ac:picMkLst>
        </pc:picChg>
        <pc:picChg chg="add del mod">
          <ac:chgData name="Pierre-Yves Tribolet" userId="5c6c9bcbd56a5a90" providerId="LiveId" clId="{4EC20F00-751E-4F30-8272-393B938B5322}" dt="2023-07-23T09:47:52.711" v="3867"/>
          <ac:picMkLst>
            <pc:docMk/>
            <pc:sldMk cId="406159083" sldId="301"/>
            <ac:picMk id="6" creationId="{F5FCE108-A24A-F67F-B4C6-D9C24B803EE3}"/>
          </ac:picMkLst>
        </pc:picChg>
        <pc:picChg chg="add mod">
          <ac:chgData name="Pierre-Yves Tribolet" userId="5c6c9bcbd56a5a90" providerId="LiveId" clId="{4EC20F00-751E-4F30-8272-393B938B5322}" dt="2023-07-23T10:07:19.132" v="3926" actId="1076"/>
          <ac:picMkLst>
            <pc:docMk/>
            <pc:sldMk cId="406159083" sldId="301"/>
            <ac:picMk id="7" creationId="{F525D5B1-28B5-8230-942E-333A88F7155D}"/>
          </ac:picMkLst>
        </pc:picChg>
        <pc:picChg chg="del">
          <ac:chgData name="Pierre-Yves Tribolet" userId="5c6c9bcbd56a5a90" providerId="LiveId" clId="{4EC20F00-751E-4F30-8272-393B938B5322}" dt="2023-07-23T09:47:46.274" v="3865" actId="21"/>
          <ac:picMkLst>
            <pc:docMk/>
            <pc:sldMk cId="406159083" sldId="301"/>
            <ac:picMk id="8" creationId="{C86BA716-0B87-F7EF-DAA9-B1E0B02E6496}"/>
          </ac:picMkLst>
        </pc:picChg>
      </pc:sldChg>
      <pc:sldChg chg="addSp modSp new mod">
        <pc:chgData name="Pierre-Yves Tribolet" userId="5c6c9bcbd56a5a90" providerId="LiveId" clId="{4EC20F00-751E-4F30-8272-393B938B5322}" dt="2023-08-26T15:27:46.167" v="12360" actId="20577"/>
        <pc:sldMkLst>
          <pc:docMk/>
          <pc:sldMk cId="3868784420" sldId="302"/>
        </pc:sldMkLst>
        <pc:spChg chg="mod">
          <ac:chgData name="Pierre-Yves Tribolet" userId="5c6c9bcbd56a5a90" providerId="LiveId" clId="{4EC20F00-751E-4F30-8272-393B938B5322}" dt="2023-07-23T10:08:47.413" v="3941" actId="1076"/>
          <ac:spMkLst>
            <pc:docMk/>
            <pc:sldMk cId="3868784420" sldId="302"/>
            <ac:spMk id="2" creationId="{86DCCC1C-DAE4-3AAC-1B85-917B36425DE5}"/>
          </ac:spMkLst>
        </pc:spChg>
        <pc:spChg chg="mod">
          <ac:chgData name="Pierre-Yves Tribolet" userId="5c6c9bcbd56a5a90" providerId="LiveId" clId="{4EC20F00-751E-4F30-8272-393B938B5322}" dt="2023-08-26T15:27:46.167" v="12360" actId="20577"/>
          <ac:spMkLst>
            <pc:docMk/>
            <pc:sldMk cId="3868784420" sldId="302"/>
            <ac:spMk id="3" creationId="{8EB03BDF-D162-947D-0F9C-6B075993DE77}"/>
          </ac:spMkLst>
        </pc:spChg>
        <pc:picChg chg="add mod">
          <ac:chgData name="Pierre-Yves Tribolet" userId="5c6c9bcbd56a5a90" providerId="LiveId" clId="{4EC20F00-751E-4F30-8272-393B938B5322}" dt="2023-07-23T10:15:12.961" v="4036" actId="688"/>
          <ac:picMkLst>
            <pc:docMk/>
            <pc:sldMk cId="3868784420" sldId="302"/>
            <ac:picMk id="4" creationId="{3116FDA9-DEFB-3BAA-CB6C-63B744D56986}"/>
          </ac:picMkLst>
        </pc:picChg>
        <pc:picChg chg="add mod">
          <ac:chgData name="Pierre-Yves Tribolet" userId="5c6c9bcbd56a5a90" providerId="LiveId" clId="{4EC20F00-751E-4F30-8272-393B938B5322}" dt="2023-07-23T10:14:36.754" v="4033" actId="1076"/>
          <ac:picMkLst>
            <pc:docMk/>
            <pc:sldMk cId="3868784420" sldId="302"/>
            <ac:picMk id="5" creationId="{F10C1885-0543-4402-7976-FDB0AA4ED736}"/>
          </ac:picMkLst>
        </pc:picChg>
        <pc:picChg chg="add mod">
          <ac:chgData name="Pierre-Yves Tribolet" userId="5c6c9bcbd56a5a90" providerId="LiveId" clId="{4EC20F00-751E-4F30-8272-393B938B5322}" dt="2023-07-23T10:15:54.233" v="4090" actId="1076"/>
          <ac:picMkLst>
            <pc:docMk/>
            <pc:sldMk cId="3868784420" sldId="302"/>
            <ac:picMk id="6" creationId="{63914AB6-04A6-9659-A913-35E91FF9B044}"/>
          </ac:picMkLst>
        </pc:picChg>
        <pc:picChg chg="add mod">
          <ac:chgData name="Pierre-Yves Tribolet" userId="5c6c9bcbd56a5a90" providerId="LiveId" clId="{4EC20F00-751E-4F30-8272-393B938B5322}" dt="2023-07-23T10:16:16.256" v="4105" actId="1076"/>
          <ac:picMkLst>
            <pc:docMk/>
            <pc:sldMk cId="3868784420" sldId="302"/>
            <ac:picMk id="7" creationId="{53C65989-0B01-5C05-AA2F-06F58B6E728C}"/>
          </ac:picMkLst>
        </pc:picChg>
      </pc:sldChg>
      <pc:sldChg chg="addSp delSp modSp add mod ord">
        <pc:chgData name="Pierre-Yves Tribolet" userId="5c6c9bcbd56a5a90" providerId="LiveId" clId="{4EC20F00-751E-4F30-8272-393B938B5322}" dt="2023-08-26T10:29:56.168" v="12055" actId="20577"/>
        <pc:sldMkLst>
          <pc:docMk/>
          <pc:sldMk cId="1587549805" sldId="303"/>
        </pc:sldMkLst>
        <pc:spChg chg="mod">
          <ac:chgData name="Pierre-Yves Tribolet" userId="5c6c9bcbd56a5a90" providerId="LiveId" clId="{4EC20F00-751E-4F30-8272-393B938B5322}" dt="2023-07-23T10:35:41.582" v="4257" actId="14100"/>
          <ac:spMkLst>
            <pc:docMk/>
            <pc:sldMk cId="1587549805" sldId="303"/>
            <ac:spMk id="2" creationId="{86DCCC1C-DAE4-3AAC-1B85-917B36425DE5}"/>
          </ac:spMkLst>
        </pc:spChg>
        <pc:spChg chg="mod">
          <ac:chgData name="Pierre-Yves Tribolet" userId="5c6c9bcbd56a5a90" providerId="LiveId" clId="{4EC20F00-751E-4F30-8272-393B938B5322}" dt="2023-08-26T10:29:56.168" v="12055" actId="20577"/>
          <ac:spMkLst>
            <pc:docMk/>
            <pc:sldMk cId="1587549805" sldId="303"/>
            <ac:spMk id="3" creationId="{8EB03BDF-D162-947D-0F9C-6B075993DE77}"/>
          </ac:spMkLst>
        </pc:spChg>
        <pc:picChg chg="del">
          <ac:chgData name="Pierre-Yves Tribolet" userId="5c6c9bcbd56a5a90" providerId="LiveId" clId="{4EC20F00-751E-4F30-8272-393B938B5322}" dt="2023-07-23T10:17:29.921" v="4112" actId="478"/>
          <ac:picMkLst>
            <pc:docMk/>
            <pc:sldMk cId="1587549805" sldId="303"/>
            <ac:picMk id="4" creationId="{3116FDA9-DEFB-3BAA-CB6C-63B744D56986}"/>
          </ac:picMkLst>
        </pc:picChg>
        <pc:picChg chg="del">
          <ac:chgData name="Pierre-Yves Tribolet" userId="5c6c9bcbd56a5a90" providerId="LiveId" clId="{4EC20F00-751E-4F30-8272-393B938B5322}" dt="2023-07-23T10:17:30.564" v="4113" actId="478"/>
          <ac:picMkLst>
            <pc:docMk/>
            <pc:sldMk cId="1587549805" sldId="303"/>
            <ac:picMk id="5" creationId="{F10C1885-0543-4402-7976-FDB0AA4ED736}"/>
          </ac:picMkLst>
        </pc:picChg>
        <pc:picChg chg="del">
          <ac:chgData name="Pierre-Yves Tribolet" userId="5c6c9bcbd56a5a90" providerId="LiveId" clId="{4EC20F00-751E-4F30-8272-393B938B5322}" dt="2023-07-23T10:17:26.860" v="4110" actId="478"/>
          <ac:picMkLst>
            <pc:docMk/>
            <pc:sldMk cId="1587549805" sldId="303"/>
            <ac:picMk id="6" creationId="{63914AB6-04A6-9659-A913-35E91FF9B044}"/>
          </ac:picMkLst>
        </pc:picChg>
        <pc:picChg chg="del">
          <ac:chgData name="Pierre-Yves Tribolet" userId="5c6c9bcbd56a5a90" providerId="LiveId" clId="{4EC20F00-751E-4F30-8272-393B938B5322}" dt="2023-07-23T10:17:28.996" v="4111" actId="478"/>
          <ac:picMkLst>
            <pc:docMk/>
            <pc:sldMk cId="1587549805" sldId="303"/>
            <ac:picMk id="7" creationId="{53C65989-0B01-5C05-AA2F-06F58B6E728C}"/>
          </ac:picMkLst>
        </pc:picChg>
        <pc:picChg chg="add mod">
          <ac:chgData name="Pierre-Yves Tribolet" userId="5c6c9bcbd56a5a90" providerId="LiveId" clId="{4EC20F00-751E-4F30-8272-393B938B5322}" dt="2023-07-23T10:31:28.242" v="4226" actId="1076"/>
          <ac:picMkLst>
            <pc:docMk/>
            <pc:sldMk cId="1587549805" sldId="303"/>
            <ac:picMk id="8" creationId="{6C38CAF4-1317-FA7F-1E4A-8277F4B5513C}"/>
          </ac:picMkLst>
        </pc:picChg>
        <pc:picChg chg="add mod">
          <ac:chgData name="Pierre-Yves Tribolet" userId="5c6c9bcbd56a5a90" providerId="LiveId" clId="{4EC20F00-751E-4F30-8272-393B938B5322}" dt="2023-07-23T10:31:26.201" v="4225" actId="1076"/>
          <ac:picMkLst>
            <pc:docMk/>
            <pc:sldMk cId="1587549805" sldId="303"/>
            <ac:picMk id="9" creationId="{22BC2A64-6227-5D8D-6EA8-5F6D1BE23305}"/>
          </ac:picMkLst>
        </pc:picChg>
        <pc:picChg chg="add mod">
          <ac:chgData name="Pierre-Yves Tribolet" userId="5c6c9bcbd56a5a90" providerId="LiveId" clId="{4EC20F00-751E-4F30-8272-393B938B5322}" dt="2023-07-23T10:31:24.489" v="4224" actId="1076"/>
          <ac:picMkLst>
            <pc:docMk/>
            <pc:sldMk cId="1587549805" sldId="303"/>
            <ac:picMk id="10" creationId="{0C463384-DC75-848D-04A5-5A1693A7AEE0}"/>
          </ac:picMkLst>
        </pc:picChg>
        <pc:picChg chg="add mod">
          <ac:chgData name="Pierre-Yves Tribolet" userId="5c6c9bcbd56a5a90" providerId="LiveId" clId="{4EC20F00-751E-4F30-8272-393B938B5322}" dt="2023-07-23T10:31:22.103" v="4223" actId="1076"/>
          <ac:picMkLst>
            <pc:docMk/>
            <pc:sldMk cId="1587549805" sldId="303"/>
            <ac:picMk id="11" creationId="{A8D79E08-95E5-1DF4-7630-C5DA5778D524}"/>
          </ac:picMkLst>
        </pc:picChg>
      </pc:sldChg>
      <pc:sldChg chg="modSp new del mod">
        <pc:chgData name="Pierre-Yves Tribolet" userId="5c6c9bcbd56a5a90" providerId="LiveId" clId="{4EC20F00-751E-4F30-8272-393B938B5322}" dt="2023-07-23T10:54:31.299" v="4389" actId="2696"/>
        <pc:sldMkLst>
          <pc:docMk/>
          <pc:sldMk cId="2776583619" sldId="304"/>
        </pc:sldMkLst>
        <pc:spChg chg="mod">
          <ac:chgData name="Pierre-Yves Tribolet" userId="5c6c9bcbd56a5a90" providerId="LiveId" clId="{4EC20F00-751E-4F30-8272-393B938B5322}" dt="2023-07-23T10:43:24.761" v="4266" actId="1076"/>
          <ac:spMkLst>
            <pc:docMk/>
            <pc:sldMk cId="2776583619" sldId="304"/>
            <ac:spMk id="2" creationId="{95DDD080-1801-64E6-D531-2DA669B23349}"/>
          </ac:spMkLst>
        </pc:spChg>
        <pc:spChg chg="mod">
          <ac:chgData name="Pierre-Yves Tribolet" userId="5c6c9bcbd56a5a90" providerId="LiveId" clId="{4EC20F00-751E-4F30-8272-393B938B5322}" dt="2023-07-23T10:51:54.035" v="4385" actId="20577"/>
          <ac:spMkLst>
            <pc:docMk/>
            <pc:sldMk cId="2776583619" sldId="304"/>
            <ac:spMk id="3" creationId="{768BEBBD-5711-E258-1BDA-174703368A00}"/>
          </ac:spMkLst>
        </pc:spChg>
      </pc:sldChg>
      <pc:sldChg chg="modSp add mod ord">
        <pc:chgData name="Pierre-Yves Tribolet" userId="5c6c9bcbd56a5a90" providerId="LiveId" clId="{4EC20F00-751E-4F30-8272-393B938B5322}" dt="2023-08-26T15:29:35.623" v="12363" actId="20577"/>
        <pc:sldMkLst>
          <pc:docMk/>
          <pc:sldMk cId="3375581663" sldId="305"/>
        </pc:sldMkLst>
        <pc:spChg chg="mod">
          <ac:chgData name="Pierre-Yves Tribolet" userId="5c6c9bcbd56a5a90" providerId="LiveId" clId="{4EC20F00-751E-4F30-8272-393B938B5322}" dt="2023-08-26T15:29:35.623" v="12363" actId="20577"/>
          <ac:spMkLst>
            <pc:docMk/>
            <pc:sldMk cId="3375581663" sldId="305"/>
            <ac:spMk id="3" creationId="{768BEBBD-5711-E258-1BDA-174703368A00}"/>
          </ac:spMkLst>
        </pc:spChg>
      </pc:sldChg>
      <pc:sldChg chg="addSp modSp add mod ord">
        <pc:chgData name="Pierre-Yves Tribolet" userId="5c6c9bcbd56a5a90" providerId="LiveId" clId="{4EC20F00-751E-4F30-8272-393B938B5322}" dt="2023-08-26T15:30:34.303" v="12365" actId="1076"/>
        <pc:sldMkLst>
          <pc:docMk/>
          <pc:sldMk cId="2863343043" sldId="306"/>
        </pc:sldMkLst>
        <pc:spChg chg="mod">
          <ac:chgData name="Pierre-Yves Tribolet" userId="5c6c9bcbd56a5a90" providerId="LiveId" clId="{4EC20F00-751E-4F30-8272-393B938B5322}" dt="2023-08-23T09:46:13.427" v="7055" actId="207"/>
          <ac:spMkLst>
            <pc:docMk/>
            <pc:sldMk cId="2863343043" sldId="306"/>
            <ac:spMk id="3" creationId="{768BEBBD-5711-E258-1BDA-174703368A00}"/>
          </ac:spMkLst>
        </pc:spChg>
        <pc:picChg chg="add mod">
          <ac:chgData name="Pierre-Yves Tribolet" userId="5c6c9bcbd56a5a90" providerId="LiveId" clId="{4EC20F00-751E-4F30-8272-393B938B5322}" dt="2023-07-23T10:57:18.113" v="4420" actId="1076"/>
          <ac:picMkLst>
            <pc:docMk/>
            <pc:sldMk cId="2863343043" sldId="306"/>
            <ac:picMk id="4" creationId="{80E8FB5D-5E3D-87F6-0780-7619F36D7C00}"/>
          </ac:picMkLst>
        </pc:picChg>
        <pc:picChg chg="add mod">
          <ac:chgData name="Pierre-Yves Tribolet" userId="5c6c9bcbd56a5a90" providerId="LiveId" clId="{4EC20F00-751E-4F30-8272-393B938B5322}" dt="2023-08-26T15:30:32.180" v="12364" actId="1076"/>
          <ac:picMkLst>
            <pc:docMk/>
            <pc:sldMk cId="2863343043" sldId="306"/>
            <ac:picMk id="5" creationId="{0B83930F-5BD8-5A29-FFBE-38D810023B66}"/>
          </ac:picMkLst>
        </pc:picChg>
        <pc:picChg chg="add mod">
          <ac:chgData name="Pierre-Yves Tribolet" userId="5c6c9bcbd56a5a90" providerId="LiveId" clId="{4EC20F00-751E-4F30-8272-393B938B5322}" dt="2023-07-23T14:42:58.405" v="4621" actId="1076"/>
          <ac:picMkLst>
            <pc:docMk/>
            <pc:sldMk cId="2863343043" sldId="306"/>
            <ac:picMk id="6" creationId="{6399A3C9-B630-C356-98DC-7291EC89AAA4}"/>
          </ac:picMkLst>
        </pc:picChg>
        <pc:picChg chg="add mod">
          <ac:chgData name="Pierre-Yves Tribolet" userId="5c6c9bcbd56a5a90" providerId="LiveId" clId="{4EC20F00-751E-4F30-8272-393B938B5322}" dt="2023-08-26T15:30:34.303" v="12365" actId="1076"/>
          <ac:picMkLst>
            <pc:docMk/>
            <pc:sldMk cId="2863343043" sldId="306"/>
            <ac:picMk id="7" creationId="{7B1074AD-0DB3-81E4-B9F1-6C9EBAA6D253}"/>
          </ac:picMkLst>
        </pc:picChg>
      </pc:sldChg>
      <pc:sldChg chg="addSp modSp new mod">
        <pc:chgData name="Pierre-Yves Tribolet" userId="5c6c9bcbd56a5a90" providerId="LiveId" clId="{4EC20F00-751E-4F30-8272-393B938B5322}" dt="2023-08-26T15:32:48.145" v="12379" actId="20577"/>
        <pc:sldMkLst>
          <pc:docMk/>
          <pc:sldMk cId="395602554" sldId="307"/>
        </pc:sldMkLst>
        <pc:spChg chg="mod">
          <ac:chgData name="Pierre-Yves Tribolet" userId="5c6c9bcbd56a5a90" providerId="LiveId" clId="{4EC20F00-751E-4F30-8272-393B938B5322}" dt="2023-07-23T15:12:16.577" v="4678" actId="14100"/>
          <ac:spMkLst>
            <pc:docMk/>
            <pc:sldMk cId="395602554" sldId="307"/>
            <ac:spMk id="2" creationId="{5EF64387-7FE0-F7B2-29C3-CF8A6C235313}"/>
          </ac:spMkLst>
        </pc:spChg>
        <pc:spChg chg="mod">
          <ac:chgData name="Pierre-Yves Tribolet" userId="5c6c9bcbd56a5a90" providerId="LiveId" clId="{4EC20F00-751E-4F30-8272-393B938B5322}" dt="2023-08-26T15:32:48.145" v="12379" actId="20577"/>
          <ac:spMkLst>
            <pc:docMk/>
            <pc:sldMk cId="395602554" sldId="307"/>
            <ac:spMk id="3" creationId="{414D47BA-A43F-C168-265D-C8477BF98506}"/>
          </ac:spMkLst>
        </pc:spChg>
        <pc:picChg chg="add mod">
          <ac:chgData name="Pierre-Yves Tribolet" userId="5c6c9bcbd56a5a90" providerId="LiveId" clId="{4EC20F00-751E-4F30-8272-393B938B5322}" dt="2023-07-23T15:21:52.195" v="4794" actId="1076"/>
          <ac:picMkLst>
            <pc:docMk/>
            <pc:sldMk cId="395602554" sldId="307"/>
            <ac:picMk id="4" creationId="{F6B15126-04FA-9973-BEE6-67674C282966}"/>
          </ac:picMkLst>
        </pc:picChg>
        <pc:picChg chg="add mod">
          <ac:chgData name="Pierre-Yves Tribolet" userId="5c6c9bcbd56a5a90" providerId="LiveId" clId="{4EC20F00-751E-4F30-8272-393B938B5322}" dt="2023-07-23T15:22:17.799" v="4799" actId="1076"/>
          <ac:picMkLst>
            <pc:docMk/>
            <pc:sldMk cId="395602554" sldId="307"/>
            <ac:picMk id="5" creationId="{4AF6CDAF-DC37-BB69-23AA-5C19909EA073}"/>
          </ac:picMkLst>
        </pc:picChg>
      </pc:sldChg>
      <pc:sldChg chg="addSp delSp modSp add mod">
        <pc:chgData name="Pierre-Yves Tribolet" userId="5c6c9bcbd56a5a90" providerId="LiveId" clId="{4EC20F00-751E-4F30-8272-393B938B5322}" dt="2023-08-26T15:33:53.855" v="12381" actId="20577"/>
        <pc:sldMkLst>
          <pc:docMk/>
          <pc:sldMk cId="3644288765" sldId="308"/>
        </pc:sldMkLst>
        <pc:spChg chg="mod">
          <ac:chgData name="Pierre-Yves Tribolet" userId="5c6c9bcbd56a5a90" providerId="LiveId" clId="{4EC20F00-751E-4F30-8272-393B938B5322}" dt="2023-08-26T15:33:53.855" v="12381" actId="20577"/>
          <ac:spMkLst>
            <pc:docMk/>
            <pc:sldMk cId="3644288765" sldId="308"/>
            <ac:spMk id="3" creationId="{414D47BA-A43F-C168-265D-C8477BF98506}"/>
          </ac:spMkLst>
        </pc:spChg>
        <pc:picChg chg="del">
          <ac:chgData name="Pierre-Yves Tribolet" userId="5c6c9bcbd56a5a90" providerId="LiveId" clId="{4EC20F00-751E-4F30-8272-393B938B5322}" dt="2023-07-23T15:22:40.129" v="4804" actId="478"/>
          <ac:picMkLst>
            <pc:docMk/>
            <pc:sldMk cId="3644288765" sldId="308"/>
            <ac:picMk id="4" creationId="{F6B15126-04FA-9973-BEE6-67674C282966}"/>
          </ac:picMkLst>
        </pc:picChg>
        <pc:picChg chg="del">
          <ac:chgData name="Pierre-Yves Tribolet" userId="5c6c9bcbd56a5a90" providerId="LiveId" clId="{4EC20F00-751E-4F30-8272-393B938B5322}" dt="2023-07-23T15:22:40.799" v="4805" actId="478"/>
          <ac:picMkLst>
            <pc:docMk/>
            <pc:sldMk cId="3644288765" sldId="308"/>
            <ac:picMk id="5" creationId="{4AF6CDAF-DC37-BB69-23AA-5C19909EA073}"/>
          </ac:picMkLst>
        </pc:picChg>
        <pc:picChg chg="add mod">
          <ac:chgData name="Pierre-Yves Tribolet" userId="5c6c9bcbd56a5a90" providerId="LiveId" clId="{4EC20F00-751E-4F30-8272-393B938B5322}" dt="2023-07-23T15:33:24.013" v="5017" actId="1076"/>
          <ac:picMkLst>
            <pc:docMk/>
            <pc:sldMk cId="3644288765" sldId="308"/>
            <ac:picMk id="6" creationId="{A45CDAAF-2CD6-9305-C52C-9E41918D3EE9}"/>
          </ac:picMkLst>
        </pc:picChg>
        <pc:picChg chg="add mod">
          <ac:chgData name="Pierre-Yves Tribolet" userId="5c6c9bcbd56a5a90" providerId="LiveId" clId="{4EC20F00-751E-4F30-8272-393B938B5322}" dt="2023-07-23T15:33:44.419" v="5020" actId="1076"/>
          <ac:picMkLst>
            <pc:docMk/>
            <pc:sldMk cId="3644288765" sldId="308"/>
            <ac:picMk id="7" creationId="{2252BB7A-9174-22C8-7263-25879358E9D8}"/>
          </ac:picMkLst>
        </pc:picChg>
      </pc:sldChg>
      <pc:sldChg chg="addSp delSp modSp add mod">
        <pc:chgData name="Pierre-Yves Tribolet" userId="5c6c9bcbd56a5a90" providerId="LiveId" clId="{4EC20F00-751E-4F30-8272-393B938B5322}" dt="2023-08-26T15:38:43.354" v="12475" actId="20577"/>
        <pc:sldMkLst>
          <pc:docMk/>
          <pc:sldMk cId="3185729752" sldId="309"/>
        </pc:sldMkLst>
        <pc:spChg chg="mod">
          <ac:chgData name="Pierre-Yves Tribolet" userId="5c6c9bcbd56a5a90" providerId="LiveId" clId="{4EC20F00-751E-4F30-8272-393B938B5322}" dt="2023-07-23T15:37:29.734" v="5055" actId="14100"/>
          <ac:spMkLst>
            <pc:docMk/>
            <pc:sldMk cId="3185729752" sldId="309"/>
            <ac:spMk id="2" creationId="{5EF64387-7FE0-F7B2-29C3-CF8A6C235313}"/>
          </ac:spMkLst>
        </pc:spChg>
        <pc:spChg chg="mod">
          <ac:chgData name="Pierre-Yves Tribolet" userId="5c6c9bcbd56a5a90" providerId="LiveId" clId="{4EC20F00-751E-4F30-8272-393B938B5322}" dt="2023-08-26T15:38:43.354" v="12475" actId="20577"/>
          <ac:spMkLst>
            <pc:docMk/>
            <pc:sldMk cId="3185729752" sldId="309"/>
            <ac:spMk id="3" creationId="{414D47BA-A43F-C168-265D-C8477BF98506}"/>
          </ac:spMkLst>
        </pc:spChg>
        <pc:picChg chg="add mod">
          <ac:chgData name="Pierre-Yves Tribolet" userId="5c6c9bcbd56a5a90" providerId="LiveId" clId="{4EC20F00-751E-4F30-8272-393B938B5322}" dt="2023-07-23T15:45:24.965" v="5190" actId="1076"/>
          <ac:picMkLst>
            <pc:docMk/>
            <pc:sldMk cId="3185729752" sldId="309"/>
            <ac:picMk id="4" creationId="{358BD684-1498-4203-FF27-B576CFBC3CB5}"/>
          </ac:picMkLst>
        </pc:picChg>
        <pc:picChg chg="add mod">
          <ac:chgData name="Pierre-Yves Tribolet" userId="5c6c9bcbd56a5a90" providerId="LiveId" clId="{4EC20F00-751E-4F30-8272-393B938B5322}" dt="2023-07-23T15:45:37.534" v="5192" actId="1076"/>
          <ac:picMkLst>
            <pc:docMk/>
            <pc:sldMk cId="3185729752" sldId="309"/>
            <ac:picMk id="5" creationId="{E4F12093-CE68-A065-A8AF-BF7EA45AFAC1}"/>
          </ac:picMkLst>
        </pc:picChg>
        <pc:picChg chg="del">
          <ac:chgData name="Pierre-Yves Tribolet" userId="5c6c9bcbd56a5a90" providerId="LiveId" clId="{4EC20F00-751E-4F30-8272-393B938B5322}" dt="2023-07-23T15:36:57.751" v="5039" actId="478"/>
          <ac:picMkLst>
            <pc:docMk/>
            <pc:sldMk cId="3185729752" sldId="309"/>
            <ac:picMk id="6" creationId="{A45CDAAF-2CD6-9305-C52C-9E41918D3EE9}"/>
          </ac:picMkLst>
        </pc:picChg>
        <pc:picChg chg="del">
          <ac:chgData name="Pierre-Yves Tribolet" userId="5c6c9bcbd56a5a90" providerId="LiveId" clId="{4EC20F00-751E-4F30-8272-393B938B5322}" dt="2023-07-23T15:36:58.585" v="5040" actId="478"/>
          <ac:picMkLst>
            <pc:docMk/>
            <pc:sldMk cId="3185729752" sldId="309"/>
            <ac:picMk id="7" creationId="{2252BB7A-9174-22C8-7263-25879358E9D8}"/>
          </ac:picMkLst>
        </pc:picChg>
      </pc:sldChg>
      <pc:sldChg chg="addSp delSp modSp new mod ord">
        <pc:chgData name="Pierre-Yves Tribolet" userId="5c6c9bcbd56a5a90" providerId="LiveId" clId="{4EC20F00-751E-4F30-8272-393B938B5322}" dt="2023-08-26T15:41:03.015" v="12546"/>
        <pc:sldMkLst>
          <pc:docMk/>
          <pc:sldMk cId="1598831657" sldId="310"/>
        </pc:sldMkLst>
        <pc:spChg chg="mod">
          <ac:chgData name="Pierre-Yves Tribolet" userId="5c6c9bcbd56a5a90" providerId="LiveId" clId="{4EC20F00-751E-4F30-8272-393B938B5322}" dt="2023-07-24T14:53:38.407" v="5316" actId="1076"/>
          <ac:spMkLst>
            <pc:docMk/>
            <pc:sldMk cId="1598831657" sldId="310"/>
            <ac:spMk id="2" creationId="{71517DF4-4CC7-A6B4-159A-AA83A1B4B805}"/>
          </ac:spMkLst>
        </pc:spChg>
        <pc:spChg chg="mod">
          <ac:chgData name="Pierre-Yves Tribolet" userId="5c6c9bcbd56a5a90" providerId="LiveId" clId="{4EC20F00-751E-4F30-8272-393B938B5322}" dt="2023-08-26T15:41:03.015" v="12546"/>
          <ac:spMkLst>
            <pc:docMk/>
            <pc:sldMk cId="1598831657" sldId="310"/>
            <ac:spMk id="3" creationId="{A64E7549-E0E5-B53A-96C6-87F92B02BEF7}"/>
          </ac:spMkLst>
        </pc:spChg>
        <pc:picChg chg="add mod">
          <ac:chgData name="Pierre-Yves Tribolet" userId="5c6c9bcbd56a5a90" providerId="LiveId" clId="{4EC20F00-751E-4F30-8272-393B938B5322}" dt="2023-07-24T15:01:41.864" v="5367" actId="1076"/>
          <ac:picMkLst>
            <pc:docMk/>
            <pc:sldMk cId="1598831657" sldId="310"/>
            <ac:picMk id="4" creationId="{4EA9D007-C96C-5913-5EBA-8C89BFADEA61}"/>
          </ac:picMkLst>
        </pc:picChg>
        <pc:picChg chg="add mod">
          <ac:chgData name="Pierre-Yves Tribolet" userId="5c6c9bcbd56a5a90" providerId="LiveId" clId="{4EC20F00-751E-4F30-8272-393B938B5322}" dt="2023-07-24T15:01:53.097" v="5370" actId="1076"/>
          <ac:picMkLst>
            <pc:docMk/>
            <pc:sldMk cId="1598831657" sldId="310"/>
            <ac:picMk id="5" creationId="{A280966F-E586-7CC5-5E23-4E9FCBD6CC15}"/>
          </ac:picMkLst>
        </pc:picChg>
        <pc:picChg chg="add mod">
          <ac:chgData name="Pierre-Yves Tribolet" userId="5c6c9bcbd56a5a90" providerId="LiveId" clId="{4EC20F00-751E-4F30-8272-393B938B5322}" dt="2023-07-24T15:01:55.435" v="5371" actId="1076"/>
          <ac:picMkLst>
            <pc:docMk/>
            <pc:sldMk cId="1598831657" sldId="310"/>
            <ac:picMk id="6" creationId="{AEC6D2A2-0D06-4FD8-96BA-FCE6BC723052}"/>
          </ac:picMkLst>
        </pc:picChg>
        <pc:picChg chg="add mod">
          <ac:chgData name="Pierre-Yves Tribolet" userId="5c6c9bcbd56a5a90" providerId="LiveId" clId="{4EC20F00-751E-4F30-8272-393B938B5322}" dt="2023-07-24T15:02:43.290" v="5387" actId="1076"/>
          <ac:picMkLst>
            <pc:docMk/>
            <pc:sldMk cId="1598831657" sldId="310"/>
            <ac:picMk id="7" creationId="{E36B7FEC-AC2E-7A98-ECEF-F824C0D4D069}"/>
          </ac:picMkLst>
        </pc:picChg>
        <pc:picChg chg="add del mod">
          <ac:chgData name="Pierre-Yves Tribolet" userId="5c6c9bcbd56a5a90" providerId="LiveId" clId="{4EC20F00-751E-4F30-8272-393B938B5322}" dt="2023-07-24T15:11:47.051" v="5645" actId="478"/>
          <ac:picMkLst>
            <pc:docMk/>
            <pc:sldMk cId="1598831657" sldId="310"/>
            <ac:picMk id="8" creationId="{B21CE92B-7DEC-3F8E-5F58-ADEE2CE20B41}"/>
          </ac:picMkLst>
        </pc:picChg>
        <pc:picChg chg="add mod">
          <ac:chgData name="Pierre-Yves Tribolet" userId="5c6c9bcbd56a5a90" providerId="LiveId" clId="{4EC20F00-751E-4F30-8272-393B938B5322}" dt="2023-07-24T15:12:01.316" v="5660" actId="1076"/>
          <ac:picMkLst>
            <pc:docMk/>
            <pc:sldMk cId="1598831657" sldId="310"/>
            <ac:picMk id="9" creationId="{2EF5444B-C924-7E30-4B87-1F2C5EC3E834}"/>
          </ac:picMkLst>
        </pc:picChg>
      </pc:sldChg>
      <pc:sldChg chg="addSp delSp modSp add mod ord">
        <pc:chgData name="Pierre-Yves Tribolet" userId="5c6c9bcbd56a5a90" providerId="LiveId" clId="{4EC20F00-751E-4F30-8272-393B938B5322}" dt="2023-08-26T15:41:37.209" v="12555" actId="20577"/>
        <pc:sldMkLst>
          <pc:docMk/>
          <pc:sldMk cId="2214636941" sldId="311"/>
        </pc:sldMkLst>
        <pc:spChg chg="mod">
          <ac:chgData name="Pierre-Yves Tribolet" userId="5c6c9bcbd56a5a90" providerId="LiveId" clId="{4EC20F00-751E-4F30-8272-393B938B5322}" dt="2023-08-26T15:41:37.209" v="12555" actId="20577"/>
          <ac:spMkLst>
            <pc:docMk/>
            <pc:sldMk cId="2214636941" sldId="311"/>
            <ac:spMk id="3" creationId="{A64E7549-E0E5-B53A-96C6-87F92B02BEF7}"/>
          </ac:spMkLst>
        </pc:spChg>
        <pc:picChg chg="del">
          <ac:chgData name="Pierre-Yves Tribolet" userId="5c6c9bcbd56a5a90" providerId="LiveId" clId="{4EC20F00-751E-4F30-8272-393B938B5322}" dt="2023-07-24T15:05:11.290" v="5471" actId="21"/>
          <ac:picMkLst>
            <pc:docMk/>
            <pc:sldMk cId="2214636941" sldId="311"/>
            <ac:picMk id="4" creationId="{4EA9D007-C96C-5913-5EBA-8C89BFADEA61}"/>
          </ac:picMkLst>
        </pc:picChg>
        <pc:picChg chg="del">
          <ac:chgData name="Pierre-Yves Tribolet" userId="5c6c9bcbd56a5a90" providerId="LiveId" clId="{4EC20F00-751E-4F30-8272-393B938B5322}" dt="2023-07-24T15:05:14.305" v="5472" actId="21"/>
          <ac:picMkLst>
            <pc:docMk/>
            <pc:sldMk cId="2214636941" sldId="311"/>
            <ac:picMk id="5" creationId="{A280966F-E586-7CC5-5E23-4E9FCBD6CC15}"/>
          </ac:picMkLst>
        </pc:picChg>
        <pc:picChg chg="del">
          <ac:chgData name="Pierre-Yves Tribolet" userId="5c6c9bcbd56a5a90" providerId="LiveId" clId="{4EC20F00-751E-4F30-8272-393B938B5322}" dt="2023-07-24T15:05:17.823" v="5473" actId="21"/>
          <ac:picMkLst>
            <pc:docMk/>
            <pc:sldMk cId="2214636941" sldId="311"/>
            <ac:picMk id="6" creationId="{AEC6D2A2-0D06-4FD8-96BA-FCE6BC723052}"/>
          </ac:picMkLst>
        </pc:picChg>
        <pc:picChg chg="del">
          <ac:chgData name="Pierre-Yves Tribolet" userId="5c6c9bcbd56a5a90" providerId="LiveId" clId="{4EC20F00-751E-4F30-8272-393B938B5322}" dt="2023-07-24T15:05:19.405" v="5475" actId="478"/>
          <ac:picMkLst>
            <pc:docMk/>
            <pc:sldMk cId="2214636941" sldId="311"/>
            <ac:picMk id="7" creationId="{E36B7FEC-AC2E-7A98-ECEF-F824C0D4D069}"/>
          </ac:picMkLst>
        </pc:picChg>
        <pc:picChg chg="del">
          <ac:chgData name="Pierre-Yves Tribolet" userId="5c6c9bcbd56a5a90" providerId="LiveId" clId="{4EC20F00-751E-4F30-8272-393B938B5322}" dt="2023-07-24T15:05:18.762" v="5474" actId="478"/>
          <ac:picMkLst>
            <pc:docMk/>
            <pc:sldMk cId="2214636941" sldId="311"/>
            <ac:picMk id="8" creationId="{B21CE92B-7DEC-3F8E-5F58-ADEE2CE20B41}"/>
          </ac:picMkLst>
        </pc:picChg>
        <pc:picChg chg="add mod">
          <ac:chgData name="Pierre-Yves Tribolet" userId="5c6c9bcbd56a5a90" providerId="LiveId" clId="{4EC20F00-751E-4F30-8272-393B938B5322}" dt="2023-07-24T15:07:53.624" v="5615" actId="1076"/>
          <ac:picMkLst>
            <pc:docMk/>
            <pc:sldMk cId="2214636941" sldId="311"/>
            <ac:picMk id="9" creationId="{23A7F091-ACB6-C96F-08D6-9F96018CAA67}"/>
          </ac:picMkLst>
        </pc:picChg>
        <pc:picChg chg="add mod">
          <ac:chgData name="Pierre-Yves Tribolet" userId="5c6c9bcbd56a5a90" providerId="LiveId" clId="{4EC20F00-751E-4F30-8272-393B938B5322}" dt="2023-07-24T15:07:51.185" v="5614" actId="1076"/>
          <ac:picMkLst>
            <pc:docMk/>
            <pc:sldMk cId="2214636941" sldId="311"/>
            <ac:picMk id="10" creationId="{203A5591-63E1-6746-4F7A-A4985D91AE61}"/>
          </ac:picMkLst>
        </pc:picChg>
      </pc:sldChg>
      <pc:sldChg chg="addSp delSp modSp add mod">
        <pc:chgData name="Pierre-Yves Tribolet" userId="5c6c9bcbd56a5a90" providerId="LiveId" clId="{4EC20F00-751E-4F30-8272-393B938B5322}" dt="2023-08-26T15:47:08.714" v="12635" actId="20577"/>
        <pc:sldMkLst>
          <pc:docMk/>
          <pc:sldMk cId="3665662941" sldId="312"/>
        </pc:sldMkLst>
        <pc:spChg chg="mod">
          <ac:chgData name="Pierre-Yves Tribolet" userId="5c6c9bcbd56a5a90" providerId="LiveId" clId="{4EC20F00-751E-4F30-8272-393B938B5322}" dt="2023-07-24T15:28:00.749" v="5716" actId="1076"/>
          <ac:spMkLst>
            <pc:docMk/>
            <pc:sldMk cId="3665662941" sldId="312"/>
            <ac:spMk id="2" creationId="{71517DF4-4CC7-A6B4-159A-AA83A1B4B805}"/>
          </ac:spMkLst>
        </pc:spChg>
        <pc:spChg chg="mod">
          <ac:chgData name="Pierre-Yves Tribolet" userId="5c6c9bcbd56a5a90" providerId="LiveId" clId="{4EC20F00-751E-4F30-8272-393B938B5322}" dt="2023-08-26T15:47:08.714" v="12635" actId="20577"/>
          <ac:spMkLst>
            <pc:docMk/>
            <pc:sldMk cId="3665662941" sldId="312"/>
            <ac:spMk id="3" creationId="{A64E7549-E0E5-B53A-96C6-87F92B02BEF7}"/>
          </ac:spMkLst>
        </pc:spChg>
        <pc:picChg chg="add mod">
          <ac:chgData name="Pierre-Yves Tribolet" userId="5c6c9bcbd56a5a90" providerId="LiveId" clId="{4EC20F00-751E-4F30-8272-393B938B5322}" dt="2023-07-24T15:26:54.585" v="5705" actId="1076"/>
          <ac:picMkLst>
            <pc:docMk/>
            <pc:sldMk cId="3665662941" sldId="312"/>
            <ac:picMk id="4" creationId="{7C976DBE-FB05-8736-DEFC-DE9CA6B0F198}"/>
          </ac:picMkLst>
        </pc:picChg>
        <pc:picChg chg="add mod">
          <ac:chgData name="Pierre-Yves Tribolet" userId="5c6c9bcbd56a5a90" providerId="LiveId" clId="{4EC20F00-751E-4F30-8272-393B938B5322}" dt="2023-07-24T15:27:11.204" v="5709" actId="1076"/>
          <ac:picMkLst>
            <pc:docMk/>
            <pc:sldMk cId="3665662941" sldId="312"/>
            <ac:picMk id="5" creationId="{FDBAA68F-71D6-A4AA-C053-111B3FBFBE59}"/>
          </ac:picMkLst>
        </pc:picChg>
        <pc:picChg chg="add mod">
          <ac:chgData name="Pierre-Yves Tribolet" userId="5c6c9bcbd56a5a90" providerId="LiveId" clId="{4EC20F00-751E-4F30-8272-393B938B5322}" dt="2023-07-24T15:27:09.912" v="5708" actId="1076"/>
          <ac:picMkLst>
            <pc:docMk/>
            <pc:sldMk cId="3665662941" sldId="312"/>
            <ac:picMk id="6" creationId="{60215CBF-E504-F717-6E27-6A31BDC59647}"/>
          </ac:picMkLst>
        </pc:picChg>
        <pc:picChg chg="del">
          <ac:chgData name="Pierre-Yves Tribolet" userId="5c6c9bcbd56a5a90" providerId="LiveId" clId="{4EC20F00-751E-4F30-8272-393B938B5322}" dt="2023-07-24T15:22:04.692" v="5664" actId="478"/>
          <ac:picMkLst>
            <pc:docMk/>
            <pc:sldMk cId="3665662941" sldId="312"/>
            <ac:picMk id="9" creationId="{23A7F091-ACB6-C96F-08D6-9F96018CAA67}"/>
          </ac:picMkLst>
        </pc:picChg>
        <pc:picChg chg="del">
          <ac:chgData name="Pierre-Yves Tribolet" userId="5c6c9bcbd56a5a90" providerId="LiveId" clId="{4EC20F00-751E-4F30-8272-393B938B5322}" dt="2023-07-24T15:22:05.351" v="5665" actId="478"/>
          <ac:picMkLst>
            <pc:docMk/>
            <pc:sldMk cId="3665662941" sldId="312"/>
            <ac:picMk id="10" creationId="{203A5591-63E1-6746-4F7A-A4985D91AE61}"/>
          </ac:picMkLst>
        </pc:picChg>
      </pc:sldChg>
      <pc:sldChg chg="addSp delSp modSp add mod">
        <pc:chgData name="Pierre-Yves Tribolet" userId="5c6c9bcbd56a5a90" providerId="LiveId" clId="{4EC20F00-751E-4F30-8272-393B938B5322}" dt="2023-08-26T16:02:18.545" v="12661" actId="33524"/>
        <pc:sldMkLst>
          <pc:docMk/>
          <pc:sldMk cId="2165387371" sldId="313"/>
        </pc:sldMkLst>
        <pc:spChg chg="mod">
          <ac:chgData name="Pierre-Yves Tribolet" userId="5c6c9bcbd56a5a90" providerId="LiveId" clId="{4EC20F00-751E-4F30-8272-393B938B5322}" dt="2023-08-26T16:02:18.545" v="12661" actId="33524"/>
          <ac:spMkLst>
            <pc:docMk/>
            <pc:sldMk cId="2165387371" sldId="313"/>
            <ac:spMk id="3" creationId="{A64E7549-E0E5-B53A-96C6-87F92B02BEF7}"/>
          </ac:spMkLst>
        </pc:spChg>
        <pc:picChg chg="add mod">
          <ac:chgData name="Pierre-Yves Tribolet" userId="5c6c9bcbd56a5a90" providerId="LiveId" clId="{4EC20F00-751E-4F30-8272-393B938B5322}" dt="2023-07-25T06:09:03.401" v="5738" actId="1076"/>
          <ac:picMkLst>
            <pc:docMk/>
            <pc:sldMk cId="2165387371" sldId="313"/>
            <ac:picMk id="4" creationId="{46D136D8-4310-593C-071B-3C7F936E9C39}"/>
          </ac:picMkLst>
        </pc:picChg>
        <pc:picChg chg="del">
          <ac:chgData name="Pierre-Yves Tribolet" userId="5c6c9bcbd56a5a90" providerId="LiveId" clId="{4EC20F00-751E-4F30-8272-393B938B5322}" dt="2023-07-24T15:28:24.799" v="5720" actId="478"/>
          <ac:picMkLst>
            <pc:docMk/>
            <pc:sldMk cId="2165387371" sldId="313"/>
            <ac:picMk id="4" creationId="{7C976DBE-FB05-8736-DEFC-DE9CA6B0F198}"/>
          </ac:picMkLst>
        </pc:picChg>
        <pc:picChg chg="add mod">
          <ac:chgData name="Pierre-Yves Tribolet" userId="5c6c9bcbd56a5a90" providerId="LiveId" clId="{4EC20F00-751E-4F30-8272-393B938B5322}" dt="2023-07-25T06:09:56.441" v="5748" actId="1076"/>
          <ac:picMkLst>
            <pc:docMk/>
            <pc:sldMk cId="2165387371" sldId="313"/>
            <ac:picMk id="5" creationId="{9F83BF62-E435-EE23-F586-BD200248095F}"/>
          </ac:picMkLst>
        </pc:picChg>
        <pc:picChg chg="del">
          <ac:chgData name="Pierre-Yves Tribolet" userId="5c6c9bcbd56a5a90" providerId="LiveId" clId="{4EC20F00-751E-4F30-8272-393B938B5322}" dt="2023-07-24T15:28:25.773" v="5721" actId="478"/>
          <ac:picMkLst>
            <pc:docMk/>
            <pc:sldMk cId="2165387371" sldId="313"/>
            <ac:picMk id="5" creationId="{FDBAA68F-71D6-A4AA-C053-111B3FBFBE59}"/>
          </ac:picMkLst>
        </pc:picChg>
        <pc:picChg chg="del">
          <ac:chgData name="Pierre-Yves Tribolet" userId="5c6c9bcbd56a5a90" providerId="LiveId" clId="{4EC20F00-751E-4F30-8272-393B938B5322}" dt="2023-07-24T15:28:26.794" v="5722" actId="478"/>
          <ac:picMkLst>
            <pc:docMk/>
            <pc:sldMk cId="2165387371" sldId="313"/>
            <ac:picMk id="6" creationId="{60215CBF-E504-F717-6E27-6A31BDC59647}"/>
          </ac:picMkLst>
        </pc:picChg>
        <pc:picChg chg="add mod">
          <ac:chgData name="Pierre-Yves Tribolet" userId="5c6c9bcbd56a5a90" providerId="LiveId" clId="{4EC20F00-751E-4F30-8272-393B938B5322}" dt="2023-07-25T06:10:21.371" v="5751" actId="1076"/>
          <ac:picMkLst>
            <pc:docMk/>
            <pc:sldMk cId="2165387371" sldId="313"/>
            <ac:picMk id="6" creationId="{84C858DD-C097-F641-15A0-63B0D2844A22}"/>
          </ac:picMkLst>
        </pc:picChg>
        <pc:picChg chg="add mod">
          <ac:chgData name="Pierre-Yves Tribolet" userId="5c6c9bcbd56a5a90" providerId="LiveId" clId="{4EC20F00-751E-4F30-8272-393B938B5322}" dt="2023-07-25T06:10:44.760" v="5754" actId="1076"/>
          <ac:picMkLst>
            <pc:docMk/>
            <pc:sldMk cId="2165387371" sldId="313"/>
            <ac:picMk id="7" creationId="{0B6F74FE-9867-845F-DE88-6D4C974D77AC}"/>
          </ac:picMkLst>
        </pc:picChg>
        <pc:picChg chg="add mod">
          <ac:chgData name="Pierre-Yves Tribolet" userId="5c6c9bcbd56a5a90" providerId="LiveId" clId="{4EC20F00-751E-4F30-8272-393B938B5322}" dt="2023-07-25T06:11:07.951" v="5757" actId="1076"/>
          <ac:picMkLst>
            <pc:docMk/>
            <pc:sldMk cId="2165387371" sldId="313"/>
            <ac:picMk id="8" creationId="{4501D32B-B640-0101-1818-7CF8B62BE3BE}"/>
          </ac:picMkLst>
        </pc:picChg>
      </pc:sldChg>
      <pc:sldChg chg="addSp delSp modSp add mod">
        <pc:chgData name="Pierre-Yves Tribolet" userId="5c6c9bcbd56a5a90" providerId="LiveId" clId="{4EC20F00-751E-4F30-8272-393B938B5322}" dt="2023-08-26T16:09:07.257" v="12754" actId="20577"/>
        <pc:sldMkLst>
          <pc:docMk/>
          <pc:sldMk cId="2401942037" sldId="314"/>
        </pc:sldMkLst>
        <pc:spChg chg="mod">
          <ac:chgData name="Pierre-Yves Tribolet" userId="5c6c9bcbd56a5a90" providerId="LiveId" clId="{4EC20F00-751E-4F30-8272-393B938B5322}" dt="2023-08-06T15:26:57.096" v="5769" actId="1076"/>
          <ac:spMkLst>
            <pc:docMk/>
            <pc:sldMk cId="2401942037" sldId="314"/>
            <ac:spMk id="2" creationId="{71517DF4-4CC7-A6B4-159A-AA83A1B4B805}"/>
          </ac:spMkLst>
        </pc:spChg>
        <pc:spChg chg="mod">
          <ac:chgData name="Pierre-Yves Tribolet" userId="5c6c9bcbd56a5a90" providerId="LiveId" clId="{4EC20F00-751E-4F30-8272-393B938B5322}" dt="2023-08-26T16:09:07.257" v="12754" actId="20577"/>
          <ac:spMkLst>
            <pc:docMk/>
            <pc:sldMk cId="2401942037" sldId="314"/>
            <ac:spMk id="3" creationId="{A64E7549-E0E5-B53A-96C6-87F92B02BEF7}"/>
          </ac:spMkLst>
        </pc:spChg>
        <pc:spChg chg="add del">
          <ac:chgData name="Pierre-Yves Tribolet" userId="5c6c9bcbd56a5a90" providerId="LiveId" clId="{4EC20F00-751E-4F30-8272-393B938B5322}" dt="2023-08-06T15:32:08.838" v="5771" actId="22"/>
          <ac:spMkLst>
            <pc:docMk/>
            <pc:sldMk cId="2401942037" sldId="314"/>
            <ac:spMk id="5" creationId="{30D5F912-8DE2-9A90-E041-E44BFC738509}"/>
          </ac:spMkLst>
        </pc:spChg>
        <pc:picChg chg="del">
          <ac:chgData name="Pierre-Yves Tribolet" userId="5c6c9bcbd56a5a90" providerId="LiveId" clId="{4EC20F00-751E-4F30-8272-393B938B5322}" dt="2023-07-25T06:11:21.095" v="5759" actId="478"/>
          <ac:picMkLst>
            <pc:docMk/>
            <pc:sldMk cId="2401942037" sldId="314"/>
            <ac:picMk id="4" creationId="{46D136D8-4310-593C-071B-3C7F936E9C39}"/>
          </ac:picMkLst>
        </pc:picChg>
        <pc:picChg chg="del mod">
          <ac:chgData name="Pierre-Yves Tribolet" userId="5c6c9bcbd56a5a90" providerId="LiveId" clId="{4EC20F00-751E-4F30-8272-393B938B5322}" dt="2023-07-25T06:11:23.565" v="5764" actId="478"/>
          <ac:picMkLst>
            <pc:docMk/>
            <pc:sldMk cId="2401942037" sldId="314"/>
            <ac:picMk id="5" creationId="{9F83BF62-E435-EE23-F586-BD200248095F}"/>
          </ac:picMkLst>
        </pc:picChg>
        <pc:picChg chg="add mod">
          <ac:chgData name="Pierre-Yves Tribolet" userId="5c6c9bcbd56a5a90" providerId="LiveId" clId="{4EC20F00-751E-4F30-8272-393B938B5322}" dt="2023-08-06T15:41:03.888" v="5897" actId="1076"/>
          <ac:picMkLst>
            <pc:docMk/>
            <pc:sldMk cId="2401942037" sldId="314"/>
            <ac:picMk id="6" creationId="{6E963BCF-5181-7C27-F375-E2F28206E00A}"/>
          </ac:picMkLst>
        </pc:picChg>
        <pc:picChg chg="del">
          <ac:chgData name="Pierre-Yves Tribolet" userId="5c6c9bcbd56a5a90" providerId="LiveId" clId="{4EC20F00-751E-4F30-8272-393B938B5322}" dt="2023-07-25T06:11:22.841" v="5762" actId="478"/>
          <ac:picMkLst>
            <pc:docMk/>
            <pc:sldMk cId="2401942037" sldId="314"/>
            <ac:picMk id="6" creationId="{84C858DD-C097-F641-15A0-63B0D2844A22}"/>
          </ac:picMkLst>
        </pc:picChg>
        <pc:picChg chg="del">
          <ac:chgData name="Pierre-Yves Tribolet" userId="5c6c9bcbd56a5a90" providerId="LiveId" clId="{4EC20F00-751E-4F30-8272-393B938B5322}" dt="2023-07-25T06:11:22.259" v="5761" actId="478"/>
          <ac:picMkLst>
            <pc:docMk/>
            <pc:sldMk cId="2401942037" sldId="314"/>
            <ac:picMk id="7" creationId="{0B6F74FE-9867-845F-DE88-6D4C974D77AC}"/>
          </ac:picMkLst>
        </pc:picChg>
        <pc:picChg chg="add mod">
          <ac:chgData name="Pierre-Yves Tribolet" userId="5c6c9bcbd56a5a90" providerId="LiveId" clId="{4EC20F00-751E-4F30-8272-393B938B5322}" dt="2023-08-06T15:41:19.483" v="5899" actId="1076"/>
          <ac:picMkLst>
            <pc:docMk/>
            <pc:sldMk cId="2401942037" sldId="314"/>
            <ac:picMk id="7" creationId="{C0ADAE61-490B-0016-F647-5342E6F76C53}"/>
          </ac:picMkLst>
        </pc:picChg>
        <pc:picChg chg="del">
          <ac:chgData name="Pierre-Yves Tribolet" userId="5c6c9bcbd56a5a90" providerId="LiveId" clId="{4EC20F00-751E-4F30-8272-393B938B5322}" dt="2023-07-25T06:11:21.692" v="5760" actId="478"/>
          <ac:picMkLst>
            <pc:docMk/>
            <pc:sldMk cId="2401942037" sldId="314"/>
            <ac:picMk id="8" creationId="{4501D32B-B640-0101-1818-7CF8B62BE3BE}"/>
          </ac:picMkLst>
        </pc:picChg>
      </pc:sldChg>
      <pc:sldChg chg="addSp delSp modSp add mod ord">
        <pc:chgData name="Pierre-Yves Tribolet" userId="5c6c9bcbd56a5a90" providerId="LiveId" clId="{4EC20F00-751E-4F30-8272-393B938B5322}" dt="2023-08-26T15:19:20.044" v="12211" actId="20577"/>
        <pc:sldMkLst>
          <pc:docMk/>
          <pc:sldMk cId="3677929420" sldId="315"/>
        </pc:sldMkLst>
        <pc:spChg chg="mod">
          <ac:chgData name="Pierre-Yves Tribolet" userId="5c6c9bcbd56a5a90" providerId="LiveId" clId="{4EC20F00-751E-4F30-8272-393B938B5322}" dt="2023-08-26T15:19:20.044" v="12211" actId="20577"/>
          <ac:spMkLst>
            <pc:docMk/>
            <pc:sldMk cId="3677929420" sldId="315"/>
            <ac:spMk id="3" creationId="{A64E7549-E0E5-B53A-96C6-87F92B02BEF7}"/>
          </ac:spMkLst>
        </pc:spChg>
        <pc:picChg chg="add mod">
          <ac:chgData name="Pierre-Yves Tribolet" userId="5c6c9bcbd56a5a90" providerId="LiveId" clId="{4EC20F00-751E-4F30-8272-393B938B5322}" dt="2023-08-23T06:38:40.029" v="6035" actId="1076"/>
          <ac:picMkLst>
            <pc:docMk/>
            <pc:sldMk cId="3677929420" sldId="315"/>
            <ac:picMk id="4" creationId="{B92727AB-C420-71D9-E5E2-5801CFCFD128}"/>
          </ac:picMkLst>
        </pc:picChg>
        <pc:picChg chg="add mod">
          <ac:chgData name="Pierre-Yves Tribolet" userId="5c6c9bcbd56a5a90" providerId="LiveId" clId="{4EC20F00-751E-4F30-8272-393B938B5322}" dt="2023-08-23T06:38:43.503" v="6037" actId="1076"/>
          <ac:picMkLst>
            <pc:docMk/>
            <pc:sldMk cId="3677929420" sldId="315"/>
            <ac:picMk id="5" creationId="{FC58D020-B375-28F8-22A2-826738E50E2A}"/>
          </ac:picMkLst>
        </pc:picChg>
        <pc:picChg chg="del">
          <ac:chgData name="Pierre-Yves Tribolet" userId="5c6c9bcbd56a5a90" providerId="LiveId" clId="{4EC20F00-751E-4F30-8272-393B938B5322}" dt="2023-08-06T15:42:16.055" v="5922" actId="478"/>
          <ac:picMkLst>
            <pc:docMk/>
            <pc:sldMk cId="3677929420" sldId="315"/>
            <ac:picMk id="6" creationId="{6E963BCF-5181-7C27-F375-E2F28206E00A}"/>
          </ac:picMkLst>
        </pc:picChg>
        <pc:picChg chg="add mod">
          <ac:chgData name="Pierre-Yves Tribolet" userId="5c6c9bcbd56a5a90" providerId="LiveId" clId="{4EC20F00-751E-4F30-8272-393B938B5322}" dt="2023-08-23T06:38:38.299" v="6034" actId="1076"/>
          <ac:picMkLst>
            <pc:docMk/>
            <pc:sldMk cId="3677929420" sldId="315"/>
            <ac:picMk id="6" creationId="{C8C3D180-FC45-1F04-8F8F-014CC7BDD5F9}"/>
          </ac:picMkLst>
        </pc:picChg>
        <pc:picChg chg="add mod">
          <ac:chgData name="Pierre-Yves Tribolet" userId="5c6c9bcbd56a5a90" providerId="LiveId" clId="{4EC20F00-751E-4F30-8272-393B938B5322}" dt="2023-08-23T06:38:35.088" v="6033" actId="1076"/>
          <ac:picMkLst>
            <pc:docMk/>
            <pc:sldMk cId="3677929420" sldId="315"/>
            <ac:picMk id="7" creationId="{27BDEF2B-8D33-BB7A-4EA3-0F019FCDE0BA}"/>
          </ac:picMkLst>
        </pc:picChg>
        <pc:picChg chg="del mod">
          <ac:chgData name="Pierre-Yves Tribolet" userId="5c6c9bcbd56a5a90" providerId="LiveId" clId="{4EC20F00-751E-4F30-8272-393B938B5322}" dt="2023-08-06T15:42:16.728" v="5924" actId="478"/>
          <ac:picMkLst>
            <pc:docMk/>
            <pc:sldMk cId="3677929420" sldId="315"/>
            <ac:picMk id="7" creationId="{C0ADAE61-490B-0016-F647-5342E6F76C53}"/>
          </ac:picMkLst>
        </pc:picChg>
      </pc:sldChg>
      <pc:sldChg chg="addSp delSp modSp add mod ord">
        <pc:chgData name="Pierre-Yves Tribolet" userId="5c6c9bcbd56a5a90" providerId="LiveId" clId="{4EC20F00-751E-4F30-8272-393B938B5322}" dt="2023-08-26T15:21:48.908" v="12259" actId="20577"/>
        <pc:sldMkLst>
          <pc:docMk/>
          <pc:sldMk cId="2193534801" sldId="316"/>
        </pc:sldMkLst>
        <pc:spChg chg="mod">
          <ac:chgData name="Pierre-Yves Tribolet" userId="5c6c9bcbd56a5a90" providerId="LiveId" clId="{4EC20F00-751E-4F30-8272-393B938B5322}" dt="2023-08-26T15:21:48.908" v="12259" actId="20577"/>
          <ac:spMkLst>
            <pc:docMk/>
            <pc:sldMk cId="2193534801" sldId="316"/>
            <ac:spMk id="3" creationId="{A64E7549-E0E5-B53A-96C6-87F92B02BEF7}"/>
          </ac:spMkLst>
        </pc:spChg>
        <pc:picChg chg="del mod">
          <ac:chgData name="Pierre-Yves Tribolet" userId="5c6c9bcbd56a5a90" providerId="LiveId" clId="{4EC20F00-751E-4F30-8272-393B938B5322}" dt="2023-08-23T06:44:07.183" v="6042" actId="478"/>
          <ac:picMkLst>
            <pc:docMk/>
            <pc:sldMk cId="2193534801" sldId="316"/>
            <ac:picMk id="4" creationId="{B92727AB-C420-71D9-E5E2-5801CFCFD128}"/>
          </ac:picMkLst>
        </pc:picChg>
        <pc:picChg chg="del">
          <ac:chgData name="Pierre-Yves Tribolet" userId="5c6c9bcbd56a5a90" providerId="LiveId" clId="{4EC20F00-751E-4F30-8272-393B938B5322}" dt="2023-08-23T06:44:10.505" v="6043" actId="478"/>
          <ac:picMkLst>
            <pc:docMk/>
            <pc:sldMk cId="2193534801" sldId="316"/>
            <ac:picMk id="5" creationId="{FC58D020-B375-28F8-22A2-826738E50E2A}"/>
          </ac:picMkLst>
        </pc:picChg>
        <pc:picChg chg="del">
          <ac:chgData name="Pierre-Yves Tribolet" userId="5c6c9bcbd56a5a90" providerId="LiveId" clId="{4EC20F00-751E-4F30-8272-393B938B5322}" dt="2023-08-23T06:44:12.501" v="6044" actId="478"/>
          <ac:picMkLst>
            <pc:docMk/>
            <pc:sldMk cId="2193534801" sldId="316"/>
            <ac:picMk id="6" creationId="{C8C3D180-FC45-1F04-8F8F-014CC7BDD5F9}"/>
          </ac:picMkLst>
        </pc:picChg>
        <pc:picChg chg="del">
          <ac:chgData name="Pierre-Yves Tribolet" userId="5c6c9bcbd56a5a90" providerId="LiveId" clId="{4EC20F00-751E-4F30-8272-393B938B5322}" dt="2023-08-23T06:44:14.342" v="6045" actId="478"/>
          <ac:picMkLst>
            <pc:docMk/>
            <pc:sldMk cId="2193534801" sldId="316"/>
            <ac:picMk id="7" creationId="{27BDEF2B-8D33-BB7A-4EA3-0F019FCDE0BA}"/>
          </ac:picMkLst>
        </pc:picChg>
        <pc:picChg chg="add mod">
          <ac:chgData name="Pierre-Yves Tribolet" userId="5c6c9bcbd56a5a90" providerId="LiveId" clId="{4EC20F00-751E-4F30-8272-393B938B5322}" dt="2023-08-23T06:46:15.384" v="6065" actId="1076"/>
          <ac:picMkLst>
            <pc:docMk/>
            <pc:sldMk cId="2193534801" sldId="316"/>
            <ac:picMk id="8" creationId="{B575B0C7-7D30-BFCF-1229-F0138D9CB97F}"/>
          </ac:picMkLst>
        </pc:picChg>
        <pc:picChg chg="add mod">
          <ac:chgData name="Pierre-Yves Tribolet" userId="5c6c9bcbd56a5a90" providerId="LiveId" clId="{4EC20F00-751E-4F30-8272-393B938B5322}" dt="2023-08-23T06:46:13.364" v="6064" actId="1076"/>
          <ac:picMkLst>
            <pc:docMk/>
            <pc:sldMk cId="2193534801" sldId="316"/>
            <ac:picMk id="9" creationId="{168A5AEC-00CE-10F7-E0B5-66458F95294E}"/>
          </ac:picMkLst>
        </pc:picChg>
        <pc:picChg chg="add mod">
          <ac:chgData name="Pierre-Yves Tribolet" userId="5c6c9bcbd56a5a90" providerId="LiveId" clId="{4EC20F00-751E-4F30-8272-393B938B5322}" dt="2023-08-23T06:46:17.380" v="6066" actId="1076"/>
          <ac:picMkLst>
            <pc:docMk/>
            <pc:sldMk cId="2193534801" sldId="316"/>
            <ac:picMk id="10" creationId="{56067034-D897-1490-E55A-DBEF5F283073}"/>
          </ac:picMkLst>
        </pc:picChg>
        <pc:picChg chg="add mod">
          <ac:chgData name="Pierre-Yves Tribolet" userId="5c6c9bcbd56a5a90" providerId="LiveId" clId="{4EC20F00-751E-4F30-8272-393B938B5322}" dt="2023-08-23T06:46:19.477" v="6067" actId="1076"/>
          <ac:picMkLst>
            <pc:docMk/>
            <pc:sldMk cId="2193534801" sldId="316"/>
            <ac:picMk id="11" creationId="{271E4CCF-9213-8033-56BD-B34E7D59D5C6}"/>
          </ac:picMkLst>
        </pc:picChg>
      </pc:sldChg>
      <pc:sldChg chg="addSp delSp modSp add mod ord">
        <pc:chgData name="Pierre-Yves Tribolet" userId="5c6c9bcbd56a5a90" providerId="LiveId" clId="{4EC20F00-751E-4F30-8272-393B938B5322}" dt="2023-08-26T15:22:16.731" v="12271" actId="20577"/>
        <pc:sldMkLst>
          <pc:docMk/>
          <pc:sldMk cId="2687813759" sldId="317"/>
        </pc:sldMkLst>
        <pc:spChg chg="mod">
          <ac:chgData name="Pierre-Yves Tribolet" userId="5c6c9bcbd56a5a90" providerId="LiveId" clId="{4EC20F00-751E-4F30-8272-393B938B5322}" dt="2023-08-26T15:22:16.731" v="12271" actId="20577"/>
          <ac:spMkLst>
            <pc:docMk/>
            <pc:sldMk cId="2687813759" sldId="317"/>
            <ac:spMk id="3" creationId="{A64E7549-E0E5-B53A-96C6-87F92B02BEF7}"/>
          </ac:spMkLst>
        </pc:spChg>
        <pc:picChg chg="add mod">
          <ac:chgData name="Pierre-Yves Tribolet" userId="5c6c9bcbd56a5a90" providerId="LiveId" clId="{4EC20F00-751E-4F30-8272-393B938B5322}" dt="2023-08-23T06:50:34.871" v="6115" actId="1076"/>
          <ac:picMkLst>
            <pc:docMk/>
            <pc:sldMk cId="2687813759" sldId="317"/>
            <ac:picMk id="4" creationId="{2C30237D-4883-7F5F-B3BA-F63AA1017643}"/>
          </ac:picMkLst>
        </pc:picChg>
        <pc:picChg chg="add mod">
          <ac:chgData name="Pierre-Yves Tribolet" userId="5c6c9bcbd56a5a90" providerId="LiveId" clId="{4EC20F00-751E-4F30-8272-393B938B5322}" dt="2023-08-23T06:54:07.967" v="6221" actId="1076"/>
          <ac:picMkLst>
            <pc:docMk/>
            <pc:sldMk cId="2687813759" sldId="317"/>
            <ac:picMk id="5" creationId="{D1B2BDA1-6C26-550F-550B-89F0695C3EB7}"/>
          </ac:picMkLst>
        </pc:picChg>
        <pc:picChg chg="add mod">
          <ac:chgData name="Pierre-Yves Tribolet" userId="5c6c9bcbd56a5a90" providerId="LiveId" clId="{4EC20F00-751E-4F30-8272-393B938B5322}" dt="2023-08-23T06:53:48.744" v="6172" actId="1076"/>
          <ac:picMkLst>
            <pc:docMk/>
            <pc:sldMk cId="2687813759" sldId="317"/>
            <ac:picMk id="6" creationId="{6CCAA222-E462-A71D-16F1-0920644079EC}"/>
          </ac:picMkLst>
        </pc:picChg>
        <pc:picChg chg="add mod">
          <ac:chgData name="Pierre-Yves Tribolet" userId="5c6c9bcbd56a5a90" providerId="LiveId" clId="{4EC20F00-751E-4F30-8272-393B938B5322}" dt="2023-08-23T06:53:51.118" v="6173" actId="1076"/>
          <ac:picMkLst>
            <pc:docMk/>
            <pc:sldMk cId="2687813759" sldId="317"/>
            <ac:picMk id="7" creationId="{29441DEA-B8C6-5267-1D49-686DB677268B}"/>
          </ac:picMkLst>
        </pc:picChg>
        <pc:picChg chg="del">
          <ac:chgData name="Pierre-Yves Tribolet" userId="5c6c9bcbd56a5a90" providerId="LiveId" clId="{4EC20F00-751E-4F30-8272-393B938B5322}" dt="2023-08-23T06:47:42.707" v="6072" actId="478"/>
          <ac:picMkLst>
            <pc:docMk/>
            <pc:sldMk cId="2687813759" sldId="317"/>
            <ac:picMk id="8" creationId="{B575B0C7-7D30-BFCF-1229-F0138D9CB97F}"/>
          </ac:picMkLst>
        </pc:picChg>
        <pc:picChg chg="del">
          <ac:chgData name="Pierre-Yves Tribolet" userId="5c6c9bcbd56a5a90" providerId="LiveId" clId="{4EC20F00-751E-4F30-8272-393B938B5322}" dt="2023-08-23T06:47:43.639" v="6073" actId="478"/>
          <ac:picMkLst>
            <pc:docMk/>
            <pc:sldMk cId="2687813759" sldId="317"/>
            <ac:picMk id="9" creationId="{168A5AEC-00CE-10F7-E0B5-66458F95294E}"/>
          </ac:picMkLst>
        </pc:picChg>
        <pc:picChg chg="del">
          <ac:chgData name="Pierre-Yves Tribolet" userId="5c6c9bcbd56a5a90" providerId="LiveId" clId="{4EC20F00-751E-4F30-8272-393B938B5322}" dt="2023-08-23T06:47:44.356" v="6074" actId="478"/>
          <ac:picMkLst>
            <pc:docMk/>
            <pc:sldMk cId="2687813759" sldId="317"/>
            <ac:picMk id="10" creationId="{56067034-D897-1490-E55A-DBEF5F283073}"/>
          </ac:picMkLst>
        </pc:picChg>
        <pc:picChg chg="del">
          <ac:chgData name="Pierre-Yves Tribolet" userId="5c6c9bcbd56a5a90" providerId="LiveId" clId="{4EC20F00-751E-4F30-8272-393B938B5322}" dt="2023-08-23T06:47:44.796" v="6075" actId="478"/>
          <ac:picMkLst>
            <pc:docMk/>
            <pc:sldMk cId="2687813759" sldId="317"/>
            <ac:picMk id="11" creationId="{271E4CCF-9213-8033-56BD-B34E7D59D5C6}"/>
          </ac:picMkLst>
        </pc:picChg>
        <pc:picChg chg="add mod">
          <ac:chgData name="Pierre-Yves Tribolet" userId="5c6c9bcbd56a5a90" providerId="LiveId" clId="{4EC20F00-751E-4F30-8272-393B938B5322}" dt="2023-08-23T06:53:53.070" v="6174" actId="1076"/>
          <ac:picMkLst>
            <pc:docMk/>
            <pc:sldMk cId="2687813759" sldId="317"/>
            <ac:picMk id="12" creationId="{4307D1C8-3C10-FD36-A3CF-C28BE8CCA4F4}"/>
          </ac:picMkLst>
        </pc:picChg>
        <pc:picChg chg="add mod">
          <ac:chgData name="Pierre-Yves Tribolet" userId="5c6c9bcbd56a5a90" providerId="LiveId" clId="{4EC20F00-751E-4F30-8272-393B938B5322}" dt="2023-08-23T06:53:54.927" v="6175" actId="1076"/>
          <ac:picMkLst>
            <pc:docMk/>
            <pc:sldMk cId="2687813759" sldId="317"/>
            <ac:picMk id="13" creationId="{ACF2898E-F5C0-929D-66D3-F5DFD73F629C}"/>
          </ac:picMkLst>
        </pc:picChg>
      </pc:sldChg>
      <pc:sldChg chg="addSp delSp modSp add mod">
        <pc:chgData name="Pierre-Yves Tribolet" userId="5c6c9bcbd56a5a90" providerId="LiveId" clId="{4EC20F00-751E-4F30-8272-393B938B5322}" dt="2023-08-26T16:10:50.991" v="12776" actId="20577"/>
        <pc:sldMkLst>
          <pc:docMk/>
          <pc:sldMk cId="1547452081" sldId="318"/>
        </pc:sldMkLst>
        <pc:spChg chg="mod">
          <ac:chgData name="Pierre-Yves Tribolet" userId="5c6c9bcbd56a5a90" providerId="LiveId" clId="{4EC20F00-751E-4F30-8272-393B938B5322}" dt="2023-08-26T16:10:50.991" v="12776" actId="20577"/>
          <ac:spMkLst>
            <pc:docMk/>
            <pc:sldMk cId="1547452081" sldId="318"/>
            <ac:spMk id="3" creationId="{A64E7549-E0E5-B53A-96C6-87F92B02BEF7}"/>
          </ac:spMkLst>
        </pc:spChg>
        <pc:picChg chg="add mod">
          <ac:chgData name="Pierre-Yves Tribolet" userId="5c6c9bcbd56a5a90" providerId="LiveId" clId="{4EC20F00-751E-4F30-8272-393B938B5322}" dt="2023-08-23T07:03:06.753" v="6286" actId="1076"/>
          <ac:picMkLst>
            <pc:docMk/>
            <pc:sldMk cId="1547452081" sldId="318"/>
            <ac:picMk id="4" creationId="{9D2CFB49-4662-5BD4-41A6-053EE63670B8}"/>
          </ac:picMkLst>
        </pc:picChg>
        <pc:picChg chg="add mod">
          <ac:chgData name="Pierre-Yves Tribolet" userId="5c6c9bcbd56a5a90" providerId="LiveId" clId="{4EC20F00-751E-4F30-8272-393B938B5322}" dt="2023-08-23T07:03:04.916" v="6285" actId="1076"/>
          <ac:picMkLst>
            <pc:docMk/>
            <pc:sldMk cId="1547452081" sldId="318"/>
            <ac:picMk id="5" creationId="{DB24C806-A1EC-F175-D0E3-466EB4411152}"/>
          </ac:picMkLst>
        </pc:picChg>
        <pc:picChg chg="del">
          <ac:chgData name="Pierre-Yves Tribolet" userId="5c6c9bcbd56a5a90" providerId="LiveId" clId="{4EC20F00-751E-4F30-8272-393B938B5322}" dt="2023-08-23T06:56:59.938" v="6231" actId="478"/>
          <ac:picMkLst>
            <pc:docMk/>
            <pc:sldMk cId="1547452081" sldId="318"/>
            <ac:picMk id="6" creationId="{6E963BCF-5181-7C27-F375-E2F28206E00A}"/>
          </ac:picMkLst>
        </pc:picChg>
        <pc:picChg chg="del">
          <ac:chgData name="Pierre-Yves Tribolet" userId="5c6c9bcbd56a5a90" providerId="LiveId" clId="{4EC20F00-751E-4F30-8272-393B938B5322}" dt="2023-08-23T06:57:00.724" v="6232" actId="478"/>
          <ac:picMkLst>
            <pc:docMk/>
            <pc:sldMk cId="1547452081" sldId="318"/>
            <ac:picMk id="7" creationId="{C0ADAE61-490B-0016-F647-5342E6F76C53}"/>
          </ac:picMkLst>
        </pc:picChg>
        <pc:picChg chg="add mod">
          <ac:chgData name="Pierre-Yves Tribolet" userId="5c6c9bcbd56a5a90" providerId="LiveId" clId="{4EC20F00-751E-4F30-8272-393B938B5322}" dt="2023-08-23T07:03:00.987" v="6284" actId="1076"/>
          <ac:picMkLst>
            <pc:docMk/>
            <pc:sldMk cId="1547452081" sldId="318"/>
            <ac:picMk id="8" creationId="{5AC4B43C-BC34-0A7C-CE19-DEC308F33A7A}"/>
          </ac:picMkLst>
        </pc:picChg>
        <pc:picChg chg="add mod">
          <ac:chgData name="Pierre-Yves Tribolet" userId="5c6c9bcbd56a5a90" providerId="LiveId" clId="{4EC20F00-751E-4F30-8272-393B938B5322}" dt="2023-08-23T07:02:59.035" v="6283" actId="1076"/>
          <ac:picMkLst>
            <pc:docMk/>
            <pc:sldMk cId="1547452081" sldId="318"/>
            <ac:picMk id="9" creationId="{72244C5B-4E30-8350-8AC0-67B9EBC5FA44}"/>
          </ac:picMkLst>
        </pc:picChg>
      </pc:sldChg>
      <pc:sldChg chg="addSp delSp modSp add mod ord">
        <pc:chgData name="Pierre-Yves Tribolet" userId="5c6c9bcbd56a5a90" providerId="LiveId" clId="{4EC20F00-751E-4F30-8272-393B938B5322}" dt="2023-08-26T16:15:23.074" v="12893" actId="20577"/>
        <pc:sldMkLst>
          <pc:docMk/>
          <pc:sldMk cId="4011988099" sldId="319"/>
        </pc:sldMkLst>
        <pc:spChg chg="mod">
          <ac:chgData name="Pierre-Yves Tribolet" userId="5c6c9bcbd56a5a90" providerId="LiveId" clId="{4EC20F00-751E-4F30-8272-393B938B5322}" dt="2023-08-26T16:15:23.074" v="12893" actId="20577"/>
          <ac:spMkLst>
            <pc:docMk/>
            <pc:sldMk cId="4011988099" sldId="319"/>
            <ac:spMk id="3" creationId="{A64E7549-E0E5-B53A-96C6-87F92B02BEF7}"/>
          </ac:spMkLst>
        </pc:spChg>
        <pc:picChg chg="del">
          <ac:chgData name="Pierre-Yves Tribolet" userId="5c6c9bcbd56a5a90" providerId="LiveId" clId="{4EC20F00-751E-4F30-8272-393B938B5322}" dt="2023-08-23T07:03:35.346" v="6290" actId="478"/>
          <ac:picMkLst>
            <pc:docMk/>
            <pc:sldMk cId="4011988099" sldId="319"/>
            <ac:picMk id="4" creationId="{9D2CFB49-4662-5BD4-41A6-053EE63670B8}"/>
          </ac:picMkLst>
        </pc:picChg>
        <pc:picChg chg="del">
          <ac:chgData name="Pierre-Yves Tribolet" userId="5c6c9bcbd56a5a90" providerId="LiveId" clId="{4EC20F00-751E-4F30-8272-393B938B5322}" dt="2023-08-23T07:03:37.585" v="6291" actId="478"/>
          <ac:picMkLst>
            <pc:docMk/>
            <pc:sldMk cId="4011988099" sldId="319"/>
            <ac:picMk id="5" creationId="{DB24C806-A1EC-F175-D0E3-466EB4411152}"/>
          </ac:picMkLst>
        </pc:picChg>
        <pc:picChg chg="add mod">
          <ac:chgData name="Pierre-Yves Tribolet" userId="5c6c9bcbd56a5a90" providerId="LiveId" clId="{4EC20F00-751E-4F30-8272-393B938B5322}" dt="2023-08-23T07:09:31.081" v="6383" actId="14100"/>
          <ac:picMkLst>
            <pc:docMk/>
            <pc:sldMk cId="4011988099" sldId="319"/>
            <ac:picMk id="6" creationId="{EAB786F5-8184-146A-CF50-18D8DAF3CDAF}"/>
          </ac:picMkLst>
        </pc:picChg>
        <pc:picChg chg="add mod">
          <ac:chgData name="Pierre-Yves Tribolet" userId="5c6c9bcbd56a5a90" providerId="LiveId" clId="{4EC20F00-751E-4F30-8272-393B938B5322}" dt="2023-08-23T07:09:33.723" v="6384" actId="1076"/>
          <ac:picMkLst>
            <pc:docMk/>
            <pc:sldMk cId="4011988099" sldId="319"/>
            <ac:picMk id="7" creationId="{684D40A0-53FE-1554-8CBB-E97188BEA40C}"/>
          </ac:picMkLst>
        </pc:picChg>
        <pc:picChg chg="del">
          <ac:chgData name="Pierre-Yves Tribolet" userId="5c6c9bcbd56a5a90" providerId="LiveId" clId="{4EC20F00-751E-4F30-8272-393B938B5322}" dt="2023-08-23T07:03:38.214" v="6292" actId="478"/>
          <ac:picMkLst>
            <pc:docMk/>
            <pc:sldMk cId="4011988099" sldId="319"/>
            <ac:picMk id="8" creationId="{5AC4B43C-BC34-0A7C-CE19-DEC308F33A7A}"/>
          </ac:picMkLst>
        </pc:picChg>
        <pc:picChg chg="del">
          <ac:chgData name="Pierre-Yves Tribolet" userId="5c6c9bcbd56a5a90" providerId="LiveId" clId="{4EC20F00-751E-4F30-8272-393B938B5322}" dt="2023-08-23T07:03:39.015" v="6293" actId="478"/>
          <ac:picMkLst>
            <pc:docMk/>
            <pc:sldMk cId="4011988099" sldId="319"/>
            <ac:picMk id="9" creationId="{72244C5B-4E30-8350-8AC0-67B9EBC5FA44}"/>
          </ac:picMkLst>
        </pc:picChg>
        <pc:picChg chg="add mod">
          <ac:chgData name="Pierre-Yves Tribolet" userId="5c6c9bcbd56a5a90" providerId="LiveId" clId="{4EC20F00-751E-4F30-8272-393B938B5322}" dt="2023-08-23T07:09:43.563" v="6394" actId="14100"/>
          <ac:picMkLst>
            <pc:docMk/>
            <pc:sldMk cId="4011988099" sldId="319"/>
            <ac:picMk id="10" creationId="{BA18DAC0-D9EC-FEA2-A914-9299B5894CEF}"/>
          </ac:picMkLst>
        </pc:picChg>
      </pc:sldChg>
      <pc:sldChg chg="addSp delSp modSp add mod">
        <pc:chgData name="Pierre-Yves Tribolet" userId="5c6c9bcbd56a5a90" providerId="LiveId" clId="{4EC20F00-751E-4F30-8272-393B938B5322}" dt="2023-08-26T16:18:40.730" v="12944" actId="20577"/>
        <pc:sldMkLst>
          <pc:docMk/>
          <pc:sldMk cId="2500184440" sldId="320"/>
        </pc:sldMkLst>
        <pc:spChg chg="mod">
          <ac:chgData name="Pierre-Yves Tribolet" userId="5c6c9bcbd56a5a90" providerId="LiveId" clId="{4EC20F00-751E-4F30-8272-393B938B5322}" dt="2023-08-26T16:18:40.730" v="12944" actId="20577"/>
          <ac:spMkLst>
            <pc:docMk/>
            <pc:sldMk cId="2500184440" sldId="320"/>
            <ac:spMk id="3" creationId="{A64E7549-E0E5-B53A-96C6-87F92B02BEF7}"/>
          </ac:spMkLst>
        </pc:spChg>
        <pc:picChg chg="add mod">
          <ac:chgData name="Pierre-Yves Tribolet" userId="5c6c9bcbd56a5a90" providerId="LiveId" clId="{4EC20F00-751E-4F30-8272-393B938B5322}" dt="2023-08-23T07:23:40.704" v="6501" actId="1076"/>
          <ac:picMkLst>
            <pc:docMk/>
            <pc:sldMk cId="2500184440" sldId="320"/>
            <ac:picMk id="4" creationId="{13470ADF-7B55-6CFB-768C-CD635427435C}"/>
          </ac:picMkLst>
        </pc:picChg>
        <pc:picChg chg="add mod">
          <ac:chgData name="Pierre-Yves Tribolet" userId="5c6c9bcbd56a5a90" providerId="LiveId" clId="{4EC20F00-751E-4F30-8272-393B938B5322}" dt="2023-08-23T07:24:00.659" v="6507" actId="1076"/>
          <ac:picMkLst>
            <pc:docMk/>
            <pc:sldMk cId="2500184440" sldId="320"/>
            <ac:picMk id="5" creationId="{CF4A43E9-D540-F590-9DB8-BA279C7A11D4}"/>
          </ac:picMkLst>
        </pc:picChg>
        <pc:picChg chg="del">
          <ac:chgData name="Pierre-Yves Tribolet" userId="5c6c9bcbd56a5a90" providerId="LiveId" clId="{4EC20F00-751E-4F30-8272-393B938B5322}" dt="2023-08-23T07:12:39.686" v="6401" actId="478"/>
          <ac:picMkLst>
            <pc:docMk/>
            <pc:sldMk cId="2500184440" sldId="320"/>
            <ac:picMk id="6" creationId="{EAB786F5-8184-146A-CF50-18D8DAF3CDAF}"/>
          </ac:picMkLst>
        </pc:picChg>
        <pc:picChg chg="del">
          <ac:chgData name="Pierre-Yves Tribolet" userId="5c6c9bcbd56a5a90" providerId="LiveId" clId="{4EC20F00-751E-4F30-8272-393B938B5322}" dt="2023-08-23T07:12:40.423" v="6402" actId="478"/>
          <ac:picMkLst>
            <pc:docMk/>
            <pc:sldMk cId="2500184440" sldId="320"/>
            <ac:picMk id="7" creationId="{684D40A0-53FE-1554-8CBB-E97188BEA40C}"/>
          </ac:picMkLst>
        </pc:picChg>
        <pc:picChg chg="add mod">
          <ac:chgData name="Pierre-Yves Tribolet" userId="5c6c9bcbd56a5a90" providerId="LiveId" clId="{4EC20F00-751E-4F30-8272-393B938B5322}" dt="2023-08-23T07:23:43.609" v="6502" actId="1076"/>
          <ac:picMkLst>
            <pc:docMk/>
            <pc:sldMk cId="2500184440" sldId="320"/>
            <ac:picMk id="8" creationId="{7B5DD405-A4D1-9588-F529-5DD6896946AE}"/>
          </ac:picMkLst>
        </pc:picChg>
        <pc:picChg chg="add mod">
          <ac:chgData name="Pierre-Yves Tribolet" userId="5c6c9bcbd56a5a90" providerId="LiveId" clId="{4EC20F00-751E-4F30-8272-393B938B5322}" dt="2023-08-23T07:24:03.715" v="6508" actId="1076"/>
          <ac:picMkLst>
            <pc:docMk/>
            <pc:sldMk cId="2500184440" sldId="320"/>
            <ac:picMk id="9" creationId="{DDF7596F-13A5-6F5A-B85F-ECD4B4378F59}"/>
          </ac:picMkLst>
        </pc:picChg>
        <pc:picChg chg="del">
          <ac:chgData name="Pierre-Yves Tribolet" userId="5c6c9bcbd56a5a90" providerId="LiveId" clId="{4EC20F00-751E-4F30-8272-393B938B5322}" dt="2023-08-23T07:12:40.928" v="6403" actId="478"/>
          <ac:picMkLst>
            <pc:docMk/>
            <pc:sldMk cId="2500184440" sldId="320"/>
            <ac:picMk id="10" creationId="{BA18DAC0-D9EC-FEA2-A914-9299B5894CEF}"/>
          </ac:picMkLst>
        </pc:picChg>
        <pc:picChg chg="add mod">
          <ac:chgData name="Pierre-Yves Tribolet" userId="5c6c9bcbd56a5a90" providerId="LiveId" clId="{4EC20F00-751E-4F30-8272-393B938B5322}" dt="2023-08-23T07:24:05.503" v="6509" actId="1076"/>
          <ac:picMkLst>
            <pc:docMk/>
            <pc:sldMk cId="2500184440" sldId="320"/>
            <ac:picMk id="11" creationId="{5964D160-4FC8-1A70-1185-E220E93AD430}"/>
          </ac:picMkLst>
        </pc:picChg>
        <pc:picChg chg="add mod">
          <ac:chgData name="Pierre-Yves Tribolet" userId="5c6c9bcbd56a5a90" providerId="LiveId" clId="{4EC20F00-751E-4F30-8272-393B938B5322}" dt="2023-08-23T07:24:07.617" v="6510" actId="1076"/>
          <ac:picMkLst>
            <pc:docMk/>
            <pc:sldMk cId="2500184440" sldId="320"/>
            <ac:picMk id="12" creationId="{75B69B64-075E-D76B-C995-FCC690A8343A}"/>
          </ac:picMkLst>
        </pc:picChg>
      </pc:sldChg>
      <pc:sldChg chg="addSp delSp modSp add mod">
        <pc:chgData name="Pierre-Yves Tribolet" userId="5c6c9bcbd56a5a90" providerId="LiveId" clId="{4EC20F00-751E-4F30-8272-393B938B5322}" dt="2023-08-27T07:59:10.889" v="13417" actId="20577"/>
        <pc:sldMkLst>
          <pc:docMk/>
          <pc:sldMk cId="1240716964" sldId="321"/>
        </pc:sldMkLst>
        <pc:spChg chg="mod">
          <ac:chgData name="Pierre-Yves Tribolet" userId="5c6c9bcbd56a5a90" providerId="LiveId" clId="{4EC20F00-751E-4F30-8272-393B938B5322}" dt="2023-08-27T07:59:10.889" v="13417" actId="20577"/>
          <ac:spMkLst>
            <pc:docMk/>
            <pc:sldMk cId="1240716964" sldId="321"/>
            <ac:spMk id="3" creationId="{86C9F1EF-B8D4-2148-4488-FDAED8C4B6F1}"/>
          </ac:spMkLst>
        </pc:spChg>
        <pc:picChg chg="del">
          <ac:chgData name="Pierre-Yves Tribolet" userId="5c6c9bcbd56a5a90" providerId="LiveId" clId="{4EC20F00-751E-4F30-8272-393B938B5322}" dt="2023-08-23T09:19:36.704" v="6675" actId="478"/>
          <ac:picMkLst>
            <pc:docMk/>
            <pc:sldMk cId="1240716964" sldId="321"/>
            <ac:picMk id="4" creationId="{02AC6B81-803F-5856-F85B-68D8DB4CA432}"/>
          </ac:picMkLst>
        </pc:picChg>
        <pc:picChg chg="add mod">
          <ac:chgData name="Pierre-Yves Tribolet" userId="5c6c9bcbd56a5a90" providerId="LiveId" clId="{4EC20F00-751E-4F30-8272-393B938B5322}" dt="2023-08-23T09:27:41.384" v="6780" actId="1076"/>
          <ac:picMkLst>
            <pc:docMk/>
            <pc:sldMk cId="1240716964" sldId="321"/>
            <ac:picMk id="5" creationId="{785EC88D-BF69-8282-599B-3259661E61EB}"/>
          </ac:picMkLst>
        </pc:picChg>
        <pc:picChg chg="del">
          <ac:chgData name="Pierre-Yves Tribolet" userId="5c6c9bcbd56a5a90" providerId="LiveId" clId="{4EC20F00-751E-4F30-8272-393B938B5322}" dt="2023-08-23T09:19:35.774" v="6674" actId="478"/>
          <ac:picMkLst>
            <pc:docMk/>
            <pc:sldMk cId="1240716964" sldId="321"/>
            <ac:picMk id="6" creationId="{84620CF0-600A-4036-A2A6-EF758E0446B5}"/>
          </ac:picMkLst>
        </pc:picChg>
        <pc:picChg chg="add mod">
          <ac:chgData name="Pierre-Yves Tribolet" userId="5c6c9bcbd56a5a90" providerId="LiveId" clId="{4EC20F00-751E-4F30-8272-393B938B5322}" dt="2023-08-23T09:27:36.088" v="6771" actId="1076"/>
          <ac:picMkLst>
            <pc:docMk/>
            <pc:sldMk cId="1240716964" sldId="321"/>
            <ac:picMk id="7" creationId="{AEF0B219-5A75-080B-EF88-8B54E3CDCE27}"/>
          </ac:picMkLst>
        </pc:picChg>
      </pc:sldChg>
      <pc:sldChg chg="addSp delSp modSp add mod">
        <pc:chgData name="Pierre-Yves Tribolet" userId="5c6c9bcbd56a5a90" providerId="LiveId" clId="{4EC20F00-751E-4F30-8272-393B938B5322}" dt="2023-08-27T07:59:48.275" v="13425" actId="20577"/>
        <pc:sldMkLst>
          <pc:docMk/>
          <pc:sldMk cId="3815858206" sldId="322"/>
        </pc:sldMkLst>
        <pc:spChg chg="mod">
          <ac:chgData name="Pierre-Yves Tribolet" userId="5c6c9bcbd56a5a90" providerId="LiveId" clId="{4EC20F00-751E-4F30-8272-393B938B5322}" dt="2023-08-27T07:59:48.275" v="13425" actId="20577"/>
          <ac:spMkLst>
            <pc:docMk/>
            <pc:sldMk cId="3815858206" sldId="322"/>
            <ac:spMk id="3" creationId="{86C9F1EF-B8D4-2148-4488-FDAED8C4B6F1}"/>
          </ac:spMkLst>
        </pc:spChg>
        <pc:picChg chg="add mod">
          <ac:chgData name="Pierre-Yves Tribolet" userId="5c6c9bcbd56a5a90" providerId="LiveId" clId="{4EC20F00-751E-4F30-8272-393B938B5322}" dt="2023-08-23T09:34:57.731" v="6996" actId="1076"/>
          <ac:picMkLst>
            <pc:docMk/>
            <pc:sldMk cId="3815858206" sldId="322"/>
            <ac:picMk id="4" creationId="{DA0F38C7-6446-6ACD-144A-AC31D7C4845D}"/>
          </ac:picMkLst>
        </pc:picChg>
        <pc:picChg chg="del">
          <ac:chgData name="Pierre-Yves Tribolet" userId="5c6c9bcbd56a5a90" providerId="LiveId" clId="{4EC20F00-751E-4F30-8272-393B938B5322}" dt="2023-08-23T09:28:53.618" v="6782" actId="478"/>
          <ac:picMkLst>
            <pc:docMk/>
            <pc:sldMk cId="3815858206" sldId="322"/>
            <ac:picMk id="5" creationId="{785EC88D-BF69-8282-599B-3259661E61EB}"/>
          </ac:picMkLst>
        </pc:picChg>
        <pc:picChg chg="add mod">
          <ac:chgData name="Pierre-Yves Tribolet" userId="5c6c9bcbd56a5a90" providerId="LiveId" clId="{4EC20F00-751E-4F30-8272-393B938B5322}" dt="2023-08-23T09:35:09.930" v="7016" actId="1076"/>
          <ac:picMkLst>
            <pc:docMk/>
            <pc:sldMk cId="3815858206" sldId="322"/>
            <ac:picMk id="6" creationId="{E73B8CA0-19E0-07C2-6FC8-B107E393238B}"/>
          </ac:picMkLst>
        </pc:picChg>
        <pc:picChg chg="del">
          <ac:chgData name="Pierre-Yves Tribolet" userId="5c6c9bcbd56a5a90" providerId="LiveId" clId="{4EC20F00-751E-4F30-8272-393B938B5322}" dt="2023-08-23T09:28:54.215" v="6783" actId="478"/>
          <ac:picMkLst>
            <pc:docMk/>
            <pc:sldMk cId="3815858206" sldId="322"/>
            <ac:picMk id="7" creationId="{AEF0B219-5A75-080B-EF88-8B54E3CDCE27}"/>
          </ac:picMkLst>
        </pc:picChg>
      </pc:sldChg>
      <pc:sldChg chg="addSp modSp add mod ord">
        <pc:chgData name="Pierre-Yves Tribolet" userId="5c6c9bcbd56a5a90" providerId="LiveId" clId="{4EC20F00-751E-4F30-8272-393B938B5322}" dt="2023-08-24T07:54:30.773" v="11845" actId="313"/>
        <pc:sldMkLst>
          <pc:docMk/>
          <pc:sldMk cId="1575803355" sldId="323"/>
        </pc:sldMkLst>
        <pc:spChg chg="mod">
          <ac:chgData name="Pierre-Yves Tribolet" userId="5c6c9bcbd56a5a90" providerId="LiveId" clId="{4EC20F00-751E-4F30-8272-393B938B5322}" dt="2023-08-23T11:31:27.392" v="7088" actId="1076"/>
          <ac:spMkLst>
            <pc:docMk/>
            <pc:sldMk cId="1575803355" sldId="323"/>
            <ac:spMk id="2" creationId="{D3CCDA01-6C7E-58ED-3B97-F417AD5C59A4}"/>
          </ac:spMkLst>
        </pc:spChg>
        <pc:spChg chg="mod">
          <ac:chgData name="Pierre-Yves Tribolet" userId="5c6c9bcbd56a5a90" providerId="LiveId" clId="{4EC20F00-751E-4F30-8272-393B938B5322}" dt="2023-08-23T11:31:11.978" v="7061" actId="27636"/>
          <ac:spMkLst>
            <pc:docMk/>
            <pc:sldMk cId="1575803355" sldId="323"/>
            <ac:spMk id="3" creationId="{3B857B48-0847-77FC-6E66-E290F6A6561D}"/>
          </ac:spMkLst>
        </pc:spChg>
        <pc:spChg chg="add mod">
          <ac:chgData name="Pierre-Yves Tribolet" userId="5c6c9bcbd56a5a90" providerId="LiveId" clId="{4EC20F00-751E-4F30-8272-393B938B5322}" dt="2023-08-24T07:54:30.773" v="11845" actId="313"/>
          <ac:spMkLst>
            <pc:docMk/>
            <pc:sldMk cId="1575803355" sldId="323"/>
            <ac:spMk id="5" creationId="{05743475-BF4C-79D7-674B-392A09A13C57}"/>
          </ac:spMkLst>
        </pc:spChg>
      </pc:sldChg>
      <pc:sldChg chg="modSp add mod">
        <pc:chgData name="Pierre-Yves Tribolet" userId="5c6c9bcbd56a5a90" providerId="LiveId" clId="{4EC20F00-751E-4F30-8272-393B938B5322}" dt="2023-08-24T07:39:51.830" v="11679" actId="20577"/>
        <pc:sldMkLst>
          <pc:docMk/>
          <pc:sldMk cId="436805547" sldId="324"/>
        </pc:sldMkLst>
        <pc:spChg chg="mod">
          <ac:chgData name="Pierre-Yves Tribolet" userId="5c6c9bcbd56a5a90" providerId="LiveId" clId="{4EC20F00-751E-4F30-8272-393B938B5322}" dt="2023-08-24T07:39:51.830" v="11679" actId="20577"/>
          <ac:spMkLst>
            <pc:docMk/>
            <pc:sldMk cId="436805547" sldId="324"/>
            <ac:spMk id="5" creationId="{05743475-BF4C-79D7-674B-392A09A13C57}"/>
          </ac:spMkLst>
        </pc:spChg>
      </pc:sldChg>
      <pc:sldChg chg="addSp delSp modSp add mod">
        <pc:chgData name="Pierre-Yves Tribolet" userId="5c6c9bcbd56a5a90" providerId="LiveId" clId="{4EC20F00-751E-4F30-8272-393B938B5322}" dt="2023-08-26T15:32:19.819" v="12370" actId="20577"/>
        <pc:sldMkLst>
          <pc:docMk/>
          <pc:sldMk cId="1064381948" sldId="325"/>
        </pc:sldMkLst>
        <pc:spChg chg="mod">
          <ac:chgData name="Pierre-Yves Tribolet" userId="5c6c9bcbd56a5a90" providerId="LiveId" clId="{4EC20F00-751E-4F30-8272-393B938B5322}" dt="2023-08-23T12:09:02.141" v="7816" actId="20577"/>
          <ac:spMkLst>
            <pc:docMk/>
            <pc:sldMk cId="1064381948" sldId="325"/>
            <ac:spMk id="2" creationId="{95DDD080-1801-64E6-D531-2DA669B23349}"/>
          </ac:spMkLst>
        </pc:spChg>
        <pc:spChg chg="mod">
          <ac:chgData name="Pierre-Yves Tribolet" userId="5c6c9bcbd56a5a90" providerId="LiveId" clId="{4EC20F00-751E-4F30-8272-393B938B5322}" dt="2023-08-26T15:32:19.819" v="12370" actId="20577"/>
          <ac:spMkLst>
            <pc:docMk/>
            <pc:sldMk cId="1064381948" sldId="325"/>
            <ac:spMk id="3" creationId="{768BEBBD-5711-E258-1BDA-174703368A00}"/>
          </ac:spMkLst>
        </pc:spChg>
        <pc:picChg chg="del">
          <ac:chgData name="Pierre-Yves Tribolet" userId="5c6c9bcbd56a5a90" providerId="LiveId" clId="{4EC20F00-751E-4F30-8272-393B938B5322}" dt="2023-08-23T12:09:14.792" v="7819" actId="478"/>
          <ac:picMkLst>
            <pc:docMk/>
            <pc:sldMk cId="1064381948" sldId="325"/>
            <ac:picMk id="4" creationId="{80E8FB5D-5E3D-87F6-0780-7619F36D7C00}"/>
          </ac:picMkLst>
        </pc:picChg>
        <pc:picChg chg="del">
          <ac:chgData name="Pierre-Yves Tribolet" userId="5c6c9bcbd56a5a90" providerId="LiveId" clId="{4EC20F00-751E-4F30-8272-393B938B5322}" dt="2023-08-23T12:09:16.918" v="7822" actId="478"/>
          <ac:picMkLst>
            <pc:docMk/>
            <pc:sldMk cId="1064381948" sldId="325"/>
            <ac:picMk id="5" creationId="{0B83930F-5BD8-5A29-FFBE-38D810023B66}"/>
          </ac:picMkLst>
        </pc:picChg>
        <pc:picChg chg="del">
          <ac:chgData name="Pierre-Yves Tribolet" userId="5c6c9bcbd56a5a90" providerId="LiveId" clId="{4EC20F00-751E-4F30-8272-393B938B5322}" dt="2023-08-23T12:09:15.406" v="7820" actId="478"/>
          <ac:picMkLst>
            <pc:docMk/>
            <pc:sldMk cId="1064381948" sldId="325"/>
            <ac:picMk id="6" creationId="{6399A3C9-B630-C356-98DC-7291EC89AAA4}"/>
          </ac:picMkLst>
        </pc:picChg>
        <pc:picChg chg="del">
          <ac:chgData name="Pierre-Yves Tribolet" userId="5c6c9bcbd56a5a90" providerId="LiveId" clId="{4EC20F00-751E-4F30-8272-393B938B5322}" dt="2023-08-23T12:09:16.303" v="7821" actId="478"/>
          <ac:picMkLst>
            <pc:docMk/>
            <pc:sldMk cId="1064381948" sldId="325"/>
            <ac:picMk id="7" creationId="{7B1074AD-0DB3-81E4-B9F1-6C9EBAA6D253}"/>
          </ac:picMkLst>
        </pc:picChg>
        <pc:picChg chg="add mod">
          <ac:chgData name="Pierre-Yves Tribolet" userId="5c6c9bcbd56a5a90" providerId="LiveId" clId="{4EC20F00-751E-4F30-8272-393B938B5322}" dt="2023-08-26T15:31:49.396" v="12366" actId="1076"/>
          <ac:picMkLst>
            <pc:docMk/>
            <pc:sldMk cId="1064381948" sldId="325"/>
            <ac:picMk id="9" creationId="{9B4A6574-683E-F30B-66D9-4A2AC7F275A0}"/>
          </ac:picMkLst>
        </pc:picChg>
      </pc:sldChg>
      <pc:sldChg chg="modSp add mod">
        <pc:chgData name="Pierre-Yves Tribolet" userId="5c6c9bcbd56a5a90" providerId="LiveId" clId="{4EC20F00-751E-4F30-8272-393B938B5322}" dt="2023-08-27T07:23:37.390" v="13194" actId="20577"/>
        <pc:sldMkLst>
          <pc:docMk/>
          <pc:sldMk cId="2620626292" sldId="326"/>
        </pc:sldMkLst>
        <pc:spChg chg="mod">
          <ac:chgData name="Pierre-Yves Tribolet" userId="5c6c9bcbd56a5a90" providerId="LiveId" clId="{4EC20F00-751E-4F30-8272-393B938B5322}" dt="2023-08-27T07:23:37.390" v="13194" actId="20577"/>
          <ac:spMkLst>
            <pc:docMk/>
            <pc:sldMk cId="2620626292" sldId="326"/>
            <ac:spMk id="3" creationId="{6EE65B93-4937-B041-8350-D5AC346939EE}"/>
          </ac:spMkLst>
        </pc:spChg>
      </pc:sldChg>
      <pc:sldChg chg="addSp delSp modSp add mod ord">
        <pc:chgData name="Pierre-Yves Tribolet" userId="5c6c9bcbd56a5a90" providerId="LiveId" clId="{4EC20F00-751E-4F30-8272-393B938B5322}" dt="2023-08-24T06:25:02.451" v="8782" actId="1076"/>
        <pc:sldMkLst>
          <pc:docMk/>
          <pc:sldMk cId="3373952495" sldId="327"/>
        </pc:sldMkLst>
        <pc:spChg chg="mod">
          <ac:chgData name="Pierre-Yves Tribolet" userId="5c6c9bcbd56a5a90" providerId="LiveId" clId="{4EC20F00-751E-4F30-8272-393B938B5322}" dt="2023-08-24T06:06:15.986" v="8388" actId="1076"/>
          <ac:spMkLst>
            <pc:docMk/>
            <pc:sldMk cId="3373952495" sldId="327"/>
            <ac:spMk id="2" creationId="{1DB65DB9-6E86-D339-3B5C-7E6A185DB52A}"/>
          </ac:spMkLst>
        </pc:spChg>
        <pc:spChg chg="mod">
          <ac:chgData name="Pierre-Yves Tribolet" userId="5c6c9bcbd56a5a90" providerId="LiveId" clId="{4EC20F00-751E-4F30-8272-393B938B5322}" dt="2023-08-24T06:13:34.086" v="8401" actId="113"/>
          <ac:spMkLst>
            <pc:docMk/>
            <pc:sldMk cId="3373952495" sldId="327"/>
            <ac:spMk id="3" creationId="{6EE65B93-4937-B041-8350-D5AC346939EE}"/>
          </ac:spMkLst>
        </pc:spChg>
        <pc:picChg chg="add mod">
          <ac:chgData name="Pierre-Yves Tribolet" userId="5c6c9bcbd56a5a90" providerId="LiveId" clId="{4EC20F00-751E-4F30-8272-393B938B5322}" dt="2023-08-24T06:25:02.451" v="8782" actId="1076"/>
          <ac:picMkLst>
            <pc:docMk/>
            <pc:sldMk cId="3373952495" sldId="327"/>
            <ac:picMk id="4" creationId="{DD4945F6-892F-F2F6-D8C3-D583F4F57875}"/>
          </ac:picMkLst>
        </pc:picChg>
        <pc:picChg chg="add mod">
          <ac:chgData name="Pierre-Yves Tribolet" userId="5c6c9bcbd56a5a90" providerId="LiveId" clId="{4EC20F00-751E-4F30-8272-393B938B5322}" dt="2023-08-24T06:25:00.629" v="8781" actId="1076"/>
          <ac:picMkLst>
            <pc:docMk/>
            <pc:sldMk cId="3373952495" sldId="327"/>
            <ac:picMk id="5" creationId="{D3F8127B-42BE-3693-1969-9345D05BB1B0}"/>
          </ac:picMkLst>
        </pc:picChg>
        <pc:picChg chg="del mod">
          <ac:chgData name="Pierre-Yves Tribolet" userId="5c6c9bcbd56a5a90" providerId="LiveId" clId="{4EC20F00-751E-4F30-8272-393B938B5322}" dt="2023-08-24T06:23:41.022" v="8577" actId="478"/>
          <ac:picMkLst>
            <pc:docMk/>
            <pc:sldMk cId="3373952495" sldId="327"/>
            <ac:picMk id="7" creationId="{74E21AFB-C91F-3E7B-C869-6B3DEAEF7D7F}"/>
          </ac:picMkLst>
        </pc:picChg>
        <pc:picChg chg="del">
          <ac:chgData name="Pierre-Yves Tribolet" userId="5c6c9bcbd56a5a90" providerId="LiveId" clId="{4EC20F00-751E-4F30-8272-393B938B5322}" dt="2023-08-24T06:23:26.624" v="8575" actId="478"/>
          <ac:picMkLst>
            <pc:docMk/>
            <pc:sldMk cId="3373952495" sldId="327"/>
            <ac:picMk id="8" creationId="{982E1CB8-66BE-7115-DC7F-D33E18DE1A08}"/>
          </ac:picMkLst>
        </pc:picChg>
      </pc:sldChg>
      <pc:sldChg chg="modSp new mod">
        <pc:chgData name="Pierre-Yves Tribolet" userId="5c6c9bcbd56a5a90" providerId="LiveId" clId="{4EC20F00-751E-4F30-8272-393B938B5322}" dt="2023-08-24T06:58:23.895" v="9445" actId="1076"/>
        <pc:sldMkLst>
          <pc:docMk/>
          <pc:sldMk cId="4003984900" sldId="328"/>
        </pc:sldMkLst>
        <pc:spChg chg="mod">
          <ac:chgData name="Pierre-Yves Tribolet" userId="5c6c9bcbd56a5a90" providerId="LiveId" clId="{4EC20F00-751E-4F30-8272-393B938B5322}" dt="2023-08-24T06:45:30.561" v="8992" actId="21"/>
          <ac:spMkLst>
            <pc:docMk/>
            <pc:sldMk cId="4003984900" sldId="328"/>
            <ac:spMk id="2" creationId="{2F4FFFEC-0F8F-DF51-657B-295A527778F6}"/>
          </ac:spMkLst>
        </pc:spChg>
        <pc:spChg chg="mod">
          <ac:chgData name="Pierre-Yves Tribolet" userId="5c6c9bcbd56a5a90" providerId="LiveId" clId="{4EC20F00-751E-4F30-8272-393B938B5322}" dt="2023-08-24T06:58:23.895" v="9445" actId="1076"/>
          <ac:spMkLst>
            <pc:docMk/>
            <pc:sldMk cId="4003984900" sldId="328"/>
            <ac:spMk id="3" creationId="{45F3A6EB-721A-746F-9545-05975FD57F50}"/>
          </ac:spMkLst>
        </pc:spChg>
      </pc:sldChg>
      <pc:sldChg chg="addSp delSp modSp add mod ord">
        <pc:chgData name="Pierre-Yves Tribolet" userId="5c6c9bcbd56a5a90" providerId="LiveId" clId="{4EC20F00-751E-4F30-8272-393B938B5322}" dt="2023-08-27T07:14:36.347" v="13160" actId="20577"/>
        <pc:sldMkLst>
          <pc:docMk/>
          <pc:sldMk cId="270474647" sldId="329"/>
        </pc:sldMkLst>
        <pc:spChg chg="mod">
          <ac:chgData name="Pierre-Yves Tribolet" userId="5c6c9bcbd56a5a90" providerId="LiveId" clId="{4EC20F00-751E-4F30-8272-393B938B5322}" dt="2023-08-27T07:12:59.030" v="13135" actId="1076"/>
          <ac:spMkLst>
            <pc:docMk/>
            <pc:sldMk cId="270474647" sldId="329"/>
            <ac:spMk id="2" creationId="{1DB65DB9-6E86-D339-3B5C-7E6A185DB52A}"/>
          </ac:spMkLst>
        </pc:spChg>
        <pc:spChg chg="mod">
          <ac:chgData name="Pierre-Yves Tribolet" userId="5c6c9bcbd56a5a90" providerId="LiveId" clId="{4EC20F00-751E-4F30-8272-393B938B5322}" dt="2023-08-27T07:14:36.347" v="13160" actId="20577"/>
          <ac:spMkLst>
            <pc:docMk/>
            <pc:sldMk cId="270474647" sldId="329"/>
            <ac:spMk id="3" creationId="{6EE65B93-4937-B041-8350-D5AC346939EE}"/>
          </ac:spMkLst>
        </pc:spChg>
        <pc:picChg chg="add mod">
          <ac:chgData name="Pierre-Yves Tribolet" userId="5c6c9bcbd56a5a90" providerId="LiveId" clId="{4EC20F00-751E-4F30-8272-393B938B5322}" dt="2023-08-24T06:40:48.284" v="8937" actId="1076"/>
          <ac:picMkLst>
            <pc:docMk/>
            <pc:sldMk cId="270474647" sldId="329"/>
            <ac:picMk id="4" creationId="{CFAEFD97-3B32-711C-76E1-D5E70C804105}"/>
          </ac:picMkLst>
        </pc:picChg>
        <pc:picChg chg="add mod">
          <ac:chgData name="Pierre-Yves Tribolet" userId="5c6c9bcbd56a5a90" providerId="LiveId" clId="{4EC20F00-751E-4F30-8272-393B938B5322}" dt="2023-08-24T06:40:50.564" v="8938" actId="1076"/>
          <ac:picMkLst>
            <pc:docMk/>
            <pc:sldMk cId="270474647" sldId="329"/>
            <ac:picMk id="5" creationId="{8B941A6C-1B52-AF24-F83D-B04A58CFA36D}"/>
          </ac:picMkLst>
        </pc:picChg>
        <pc:picChg chg="add mod">
          <ac:chgData name="Pierre-Yves Tribolet" userId="5c6c9bcbd56a5a90" providerId="LiveId" clId="{4EC20F00-751E-4F30-8272-393B938B5322}" dt="2023-08-24T06:40:44.049" v="8935" actId="1076"/>
          <ac:picMkLst>
            <pc:docMk/>
            <pc:sldMk cId="270474647" sldId="329"/>
            <ac:picMk id="6" creationId="{4FE02AD3-2216-D1B2-FF60-B6A83B0CBAE7}"/>
          </ac:picMkLst>
        </pc:picChg>
        <pc:picChg chg="add mod">
          <ac:chgData name="Pierre-Yves Tribolet" userId="5c6c9bcbd56a5a90" providerId="LiveId" clId="{4EC20F00-751E-4F30-8272-393B938B5322}" dt="2023-08-24T06:40:46.542" v="8936" actId="1076"/>
          <ac:picMkLst>
            <pc:docMk/>
            <pc:sldMk cId="270474647" sldId="329"/>
            <ac:picMk id="7" creationId="{AB947942-6DB2-33CB-8623-A04B7FF2F278}"/>
          </ac:picMkLst>
        </pc:picChg>
        <pc:picChg chg="del">
          <ac:chgData name="Pierre-Yves Tribolet" userId="5c6c9bcbd56a5a90" providerId="LiveId" clId="{4EC20F00-751E-4F30-8272-393B938B5322}" dt="2023-08-24T06:32:02.029" v="8859" actId="478"/>
          <ac:picMkLst>
            <pc:docMk/>
            <pc:sldMk cId="270474647" sldId="329"/>
            <ac:picMk id="9" creationId="{FEE6CDEA-41CD-58ED-D187-12FF347B5D09}"/>
          </ac:picMkLst>
        </pc:picChg>
        <pc:picChg chg="del">
          <ac:chgData name="Pierre-Yves Tribolet" userId="5c6c9bcbd56a5a90" providerId="LiveId" clId="{4EC20F00-751E-4F30-8272-393B938B5322}" dt="2023-08-24T06:32:03.214" v="8861" actId="478"/>
          <ac:picMkLst>
            <pc:docMk/>
            <pc:sldMk cId="270474647" sldId="329"/>
            <ac:picMk id="10" creationId="{3B961182-B30A-B2BF-D494-9792D649393D}"/>
          </ac:picMkLst>
        </pc:picChg>
        <pc:picChg chg="del">
          <ac:chgData name="Pierre-Yves Tribolet" userId="5c6c9bcbd56a5a90" providerId="LiveId" clId="{4EC20F00-751E-4F30-8272-393B938B5322}" dt="2023-08-24T06:32:02.626" v="8860" actId="478"/>
          <ac:picMkLst>
            <pc:docMk/>
            <pc:sldMk cId="270474647" sldId="329"/>
            <ac:picMk id="11" creationId="{9C6019C7-918E-72DD-AE2A-A1E41F241E6B}"/>
          </ac:picMkLst>
        </pc:picChg>
      </pc:sldChg>
      <pc:sldChg chg="addSp modSp add mod">
        <pc:chgData name="Pierre-Yves Tribolet" userId="5c6c9bcbd56a5a90" providerId="LiveId" clId="{4EC20F00-751E-4F30-8272-393B938B5322}" dt="2023-08-24T06:55:02.910" v="9393" actId="1076"/>
        <pc:sldMkLst>
          <pc:docMk/>
          <pc:sldMk cId="2559069652" sldId="330"/>
        </pc:sldMkLst>
        <pc:spChg chg="mod">
          <ac:chgData name="Pierre-Yves Tribolet" userId="5c6c9bcbd56a5a90" providerId="LiveId" clId="{4EC20F00-751E-4F30-8272-393B938B5322}" dt="2023-08-24T06:54:55.851" v="9392"/>
          <ac:spMkLst>
            <pc:docMk/>
            <pc:sldMk cId="2559069652" sldId="330"/>
            <ac:spMk id="2" creationId="{2F4FFFEC-0F8F-DF51-657B-295A527778F6}"/>
          </ac:spMkLst>
        </pc:spChg>
        <pc:spChg chg="mod">
          <ac:chgData name="Pierre-Yves Tribolet" userId="5c6c9bcbd56a5a90" providerId="LiveId" clId="{4EC20F00-751E-4F30-8272-393B938B5322}" dt="2023-08-24T06:54:42.653" v="9386" actId="21"/>
          <ac:spMkLst>
            <pc:docMk/>
            <pc:sldMk cId="2559069652" sldId="330"/>
            <ac:spMk id="3" creationId="{45F3A6EB-721A-746F-9545-05975FD57F50}"/>
          </ac:spMkLst>
        </pc:spChg>
        <pc:picChg chg="add mod">
          <ac:chgData name="Pierre-Yves Tribolet" userId="5c6c9bcbd56a5a90" providerId="LiveId" clId="{4EC20F00-751E-4F30-8272-393B938B5322}" dt="2023-08-24T06:55:02.910" v="9393" actId="1076"/>
          <ac:picMkLst>
            <pc:docMk/>
            <pc:sldMk cId="2559069652" sldId="330"/>
            <ac:picMk id="5" creationId="{BD19A7FB-6D8E-D047-C84D-1FEFFC954D74}"/>
          </ac:picMkLst>
        </pc:picChg>
      </pc:sldChg>
      <pc:sldChg chg="modSp add mod">
        <pc:chgData name="Pierre-Yves Tribolet" userId="5c6c9bcbd56a5a90" providerId="LiveId" clId="{4EC20F00-751E-4F30-8272-393B938B5322}" dt="2023-08-28T15:07:29.601" v="13575" actId="20577"/>
        <pc:sldMkLst>
          <pc:docMk/>
          <pc:sldMk cId="2614512326" sldId="331"/>
        </pc:sldMkLst>
        <pc:spChg chg="mod">
          <ac:chgData name="Pierre-Yves Tribolet" userId="5c6c9bcbd56a5a90" providerId="LiveId" clId="{4EC20F00-751E-4F30-8272-393B938B5322}" dt="2023-08-24T07:41:29.077" v="11694" actId="1076"/>
          <ac:spMkLst>
            <pc:docMk/>
            <pc:sldMk cId="2614512326" sldId="331"/>
            <ac:spMk id="2" creationId="{D3CCDA01-6C7E-58ED-3B97-F417AD5C59A4}"/>
          </ac:spMkLst>
        </pc:spChg>
        <pc:spChg chg="mod">
          <ac:chgData name="Pierre-Yves Tribolet" userId="5c6c9bcbd56a5a90" providerId="LiveId" clId="{4EC20F00-751E-4F30-8272-393B938B5322}" dt="2023-08-24T07:35:21.855" v="11269" actId="14100"/>
          <ac:spMkLst>
            <pc:docMk/>
            <pc:sldMk cId="2614512326" sldId="331"/>
            <ac:spMk id="3" creationId="{3B857B48-0847-77FC-6E66-E290F6A6561D}"/>
          </ac:spMkLst>
        </pc:spChg>
        <pc:spChg chg="mod">
          <ac:chgData name="Pierre-Yves Tribolet" userId="5c6c9bcbd56a5a90" providerId="LiveId" clId="{4EC20F00-751E-4F30-8272-393B938B5322}" dt="2023-08-28T15:07:29.601" v="13575" actId="20577"/>
          <ac:spMkLst>
            <pc:docMk/>
            <pc:sldMk cId="2614512326" sldId="331"/>
            <ac:spMk id="5" creationId="{05743475-BF4C-79D7-674B-392A09A13C57}"/>
          </ac:spMkLst>
        </pc:spChg>
      </pc:sldChg>
      <pc:sldChg chg="modSp add mod ord">
        <pc:chgData name="Pierre-Yves Tribolet" userId="5c6c9bcbd56a5a90" providerId="LiveId" clId="{4EC20F00-751E-4F30-8272-393B938B5322}" dt="2023-08-26T16:25:02.634" v="13014" actId="27636"/>
        <pc:sldMkLst>
          <pc:docMk/>
          <pc:sldMk cId="1004742101" sldId="332"/>
        </pc:sldMkLst>
        <pc:spChg chg="mod">
          <ac:chgData name="Pierre-Yves Tribolet" userId="5c6c9bcbd56a5a90" providerId="LiveId" clId="{4EC20F00-751E-4F30-8272-393B938B5322}" dt="2023-08-26T16:23:39.122" v="12967" actId="20577"/>
          <ac:spMkLst>
            <pc:docMk/>
            <pc:sldMk cId="1004742101" sldId="332"/>
            <ac:spMk id="2" creationId="{7D4B5C7D-FBD1-8D4F-378B-362FA4B351C6}"/>
          </ac:spMkLst>
        </pc:spChg>
        <pc:spChg chg="mod">
          <ac:chgData name="Pierre-Yves Tribolet" userId="5c6c9bcbd56a5a90" providerId="LiveId" clId="{4EC20F00-751E-4F30-8272-393B938B5322}" dt="2023-08-26T16:25:02.634" v="13014" actId="27636"/>
          <ac:spMkLst>
            <pc:docMk/>
            <pc:sldMk cId="1004742101" sldId="332"/>
            <ac:spMk id="3" creationId="{57398745-1C1B-1BF0-FFC7-E60524E7B524}"/>
          </ac:spMkLst>
        </pc:spChg>
      </pc:sldChg>
      <pc:sldChg chg="modSp add del mod">
        <pc:chgData name="Pierre-Yves Tribolet" userId="5c6c9bcbd56a5a90" providerId="LiveId" clId="{4EC20F00-751E-4F30-8272-393B938B5322}" dt="2023-08-24T07:41:48.249" v="11696" actId="2696"/>
        <pc:sldMkLst>
          <pc:docMk/>
          <pc:sldMk cId="2711975288" sldId="332"/>
        </pc:sldMkLst>
        <pc:spChg chg="mod">
          <ac:chgData name="Pierre-Yves Tribolet" userId="5c6c9bcbd56a5a90" providerId="LiveId" clId="{4EC20F00-751E-4F30-8272-393B938B5322}" dt="2023-08-24T07:38:34.541" v="11674" actId="313"/>
          <ac:spMkLst>
            <pc:docMk/>
            <pc:sldMk cId="2711975288" sldId="332"/>
            <ac:spMk id="5" creationId="{05743475-BF4C-79D7-674B-392A09A13C57}"/>
          </ac:spMkLst>
        </pc:spChg>
      </pc:sldChg>
      <pc:sldChg chg="new del">
        <pc:chgData name="Pierre-Yves Tribolet" userId="5c6c9bcbd56a5a90" providerId="LiveId" clId="{4EC20F00-751E-4F30-8272-393B938B5322}" dt="2023-08-26T16:21:00.067" v="12949" actId="2696"/>
        <pc:sldMkLst>
          <pc:docMk/>
          <pc:sldMk cId="3124284845" sldId="332"/>
        </pc:sldMkLst>
      </pc:sldChg>
      <pc:sldChg chg="addSp delSp new del">
        <pc:chgData name="Pierre-Yves Tribolet" userId="5c6c9bcbd56a5a90" providerId="LiveId" clId="{4EC20F00-751E-4F30-8272-393B938B5322}" dt="2023-08-26T16:21:03.036" v="12950" actId="2696"/>
        <pc:sldMkLst>
          <pc:docMk/>
          <pc:sldMk cId="933590085" sldId="333"/>
        </pc:sldMkLst>
        <pc:picChg chg="add del">
          <ac:chgData name="Pierre-Yves Tribolet" userId="5c6c9bcbd56a5a90" providerId="LiveId" clId="{4EC20F00-751E-4F30-8272-393B938B5322}" dt="2023-08-26T16:20:14.105" v="12948"/>
          <ac:picMkLst>
            <pc:docMk/>
            <pc:sldMk cId="933590085" sldId="333"/>
            <ac:picMk id="4" creationId="{DF33A653-FE92-4D7C-7911-A36CEF73685E}"/>
          </ac:picMkLst>
        </pc:picChg>
      </pc:sldChg>
      <pc:sldChg chg="modSp add mod ord">
        <pc:chgData name="Pierre-Yves Tribolet" userId="5c6c9bcbd56a5a90" providerId="LiveId" clId="{4EC20F00-751E-4F30-8272-393B938B5322}" dt="2023-08-28T15:04:36.117" v="13527"/>
        <pc:sldMkLst>
          <pc:docMk/>
          <pc:sldMk cId="1842790781" sldId="333"/>
        </pc:sldMkLst>
        <pc:spChg chg="mod">
          <ac:chgData name="Pierre-Yves Tribolet" userId="5c6c9bcbd56a5a90" providerId="LiveId" clId="{4EC20F00-751E-4F30-8272-393B938B5322}" dt="2023-08-27T07:03:58.979" v="13069" actId="1076"/>
          <ac:spMkLst>
            <pc:docMk/>
            <pc:sldMk cId="1842790781" sldId="333"/>
            <ac:spMk id="2" creationId="{7D4B5C7D-FBD1-8D4F-378B-362FA4B351C6}"/>
          </ac:spMkLst>
        </pc:spChg>
      </pc:sldChg>
      <pc:sldChg chg="addSp modSp new mod">
        <pc:chgData name="Pierre-Yves Tribolet" userId="5c6c9bcbd56a5a90" providerId="LiveId" clId="{4EC20F00-751E-4F30-8272-393B938B5322}" dt="2023-08-27T08:06:23.468" v="13476" actId="1076"/>
        <pc:sldMkLst>
          <pc:docMk/>
          <pc:sldMk cId="639032082" sldId="334"/>
        </pc:sldMkLst>
        <pc:spChg chg="mod">
          <ac:chgData name="Pierre-Yves Tribolet" userId="5c6c9bcbd56a5a90" providerId="LiveId" clId="{4EC20F00-751E-4F30-8272-393B938B5322}" dt="2023-08-27T08:06:00.155" v="13473" actId="122"/>
          <ac:spMkLst>
            <pc:docMk/>
            <pc:sldMk cId="639032082" sldId="334"/>
            <ac:spMk id="2" creationId="{137A3848-5736-DF50-E4DC-1F4C9E2D1783}"/>
          </ac:spMkLst>
        </pc:spChg>
        <pc:spChg chg="mod">
          <ac:chgData name="Pierre-Yves Tribolet" userId="5c6c9bcbd56a5a90" providerId="LiveId" clId="{4EC20F00-751E-4F30-8272-393B938B5322}" dt="2023-08-27T08:05:56.548" v="13472" actId="20577"/>
          <ac:spMkLst>
            <pc:docMk/>
            <pc:sldMk cId="639032082" sldId="334"/>
            <ac:spMk id="3" creationId="{BB928EFA-0D39-C3BC-77DE-43EFA229C45D}"/>
          </ac:spMkLst>
        </pc:spChg>
        <pc:picChg chg="add mod">
          <ac:chgData name="Pierre-Yves Tribolet" userId="5c6c9bcbd56a5a90" providerId="LiveId" clId="{4EC20F00-751E-4F30-8272-393B938B5322}" dt="2023-08-27T08:06:23.468" v="13476" actId="1076"/>
          <ac:picMkLst>
            <pc:docMk/>
            <pc:sldMk cId="639032082" sldId="334"/>
            <ac:picMk id="5" creationId="{CFDA3DB7-3BC0-EF18-6420-8E7B2AF5D5F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0D5F3CF2-7D33-4538-97BD-ED2195194195}" type="datetimeFigureOut">
              <a:rPr lang="fr-FR" smtClean="0"/>
              <a:t>19/09/2023</a:t>
            </a:fld>
            <a:endParaRPr lang="fr-FR"/>
          </a:p>
        </p:txBody>
      </p:sp>
      <p:sp>
        <p:nvSpPr>
          <p:cNvPr id="4" name="Espace réservé de l'image des diapositives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11F2D5D3-CC65-44EF-A3B0-920668A3A284}" type="slidenum">
              <a:rPr lang="fr-FR" smtClean="0"/>
              <a:t>‹N°›</a:t>
            </a:fld>
            <a:endParaRPr lang="fr-FR"/>
          </a:p>
        </p:txBody>
      </p:sp>
    </p:spTree>
    <p:extLst>
      <p:ext uri="{BB962C8B-B14F-4D97-AF65-F5344CB8AC3E}">
        <p14:creationId xmlns:p14="http://schemas.microsoft.com/office/powerpoint/2010/main" val="35420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F2D5D3-CC65-44EF-A3B0-920668A3A284}" type="slidenum">
              <a:rPr lang="fr-FR" smtClean="0"/>
              <a:t>58</a:t>
            </a:fld>
            <a:endParaRPr lang="fr-FR"/>
          </a:p>
        </p:txBody>
      </p:sp>
    </p:spTree>
    <p:extLst>
      <p:ext uri="{BB962C8B-B14F-4D97-AF65-F5344CB8AC3E}">
        <p14:creationId xmlns:p14="http://schemas.microsoft.com/office/powerpoint/2010/main" val="368327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F2D5D3-CC65-44EF-A3B0-920668A3A284}" type="slidenum">
              <a:rPr lang="fr-FR" smtClean="0"/>
              <a:t>67</a:t>
            </a:fld>
            <a:endParaRPr lang="fr-FR"/>
          </a:p>
        </p:txBody>
      </p:sp>
    </p:spTree>
    <p:extLst>
      <p:ext uri="{BB962C8B-B14F-4D97-AF65-F5344CB8AC3E}">
        <p14:creationId xmlns:p14="http://schemas.microsoft.com/office/powerpoint/2010/main" val="608615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F2D5D3-CC65-44EF-A3B0-920668A3A284}" type="slidenum">
              <a:rPr lang="fr-FR" smtClean="0"/>
              <a:t>74</a:t>
            </a:fld>
            <a:endParaRPr lang="fr-FR"/>
          </a:p>
        </p:txBody>
      </p:sp>
    </p:spTree>
    <p:extLst>
      <p:ext uri="{BB962C8B-B14F-4D97-AF65-F5344CB8AC3E}">
        <p14:creationId xmlns:p14="http://schemas.microsoft.com/office/powerpoint/2010/main" val="3923640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1D41F-4957-C08D-BF45-4F972F741EE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658286A-A256-D450-7706-E9412940E1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F578F2B-5C18-9BD6-5495-C560034D1562}"/>
              </a:ext>
            </a:extLst>
          </p:cNvPr>
          <p:cNvSpPr>
            <a:spLocks noGrp="1"/>
          </p:cNvSpPr>
          <p:nvPr>
            <p:ph type="dt" sz="half" idx="10"/>
          </p:nvPr>
        </p:nvSpPr>
        <p:spPr/>
        <p:txBody>
          <a:bodyPr/>
          <a:lstStyle/>
          <a:p>
            <a:fld id="{565884FA-AA62-466A-B636-4D8C3312B70E}" type="datetimeFigureOut">
              <a:rPr lang="fr-FR" smtClean="0"/>
              <a:t>19/09/2023</a:t>
            </a:fld>
            <a:endParaRPr lang="fr-FR"/>
          </a:p>
        </p:txBody>
      </p:sp>
      <p:sp>
        <p:nvSpPr>
          <p:cNvPr id="5" name="Espace réservé du pied de page 4">
            <a:extLst>
              <a:ext uri="{FF2B5EF4-FFF2-40B4-BE49-F238E27FC236}">
                <a16:creationId xmlns:a16="http://schemas.microsoft.com/office/drawing/2014/main" id="{C3C2F700-FD87-2A41-BFD3-5C2526B0684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2745C10-6A4A-8E34-3616-66EAB1547FAD}"/>
              </a:ext>
            </a:extLst>
          </p:cNvPr>
          <p:cNvSpPr>
            <a:spLocks noGrp="1"/>
          </p:cNvSpPr>
          <p:nvPr>
            <p:ph type="sldNum" sz="quarter" idx="12"/>
          </p:nvPr>
        </p:nvSpPr>
        <p:spPr/>
        <p:txBody>
          <a:bodyPr/>
          <a:lstStyle/>
          <a:p>
            <a:fld id="{93300426-0648-489E-9C26-7101072EBD03}" type="slidenum">
              <a:rPr lang="fr-FR" smtClean="0"/>
              <a:t>‹N°›</a:t>
            </a:fld>
            <a:endParaRPr lang="fr-FR"/>
          </a:p>
        </p:txBody>
      </p:sp>
    </p:spTree>
    <p:extLst>
      <p:ext uri="{BB962C8B-B14F-4D97-AF65-F5344CB8AC3E}">
        <p14:creationId xmlns:p14="http://schemas.microsoft.com/office/powerpoint/2010/main" val="194918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2B2F6F-1B9B-83EC-4E95-2A527CF5D03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EDB2A59-44C8-EBB6-D4B0-950F8B2AC1E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60647D-5EBC-35B9-ABE4-AD154CBBDBE4}"/>
              </a:ext>
            </a:extLst>
          </p:cNvPr>
          <p:cNvSpPr>
            <a:spLocks noGrp="1"/>
          </p:cNvSpPr>
          <p:nvPr>
            <p:ph type="dt" sz="half" idx="10"/>
          </p:nvPr>
        </p:nvSpPr>
        <p:spPr/>
        <p:txBody>
          <a:bodyPr/>
          <a:lstStyle/>
          <a:p>
            <a:fld id="{565884FA-AA62-466A-B636-4D8C3312B70E}" type="datetimeFigureOut">
              <a:rPr lang="fr-FR" smtClean="0"/>
              <a:t>19/09/2023</a:t>
            </a:fld>
            <a:endParaRPr lang="fr-FR"/>
          </a:p>
        </p:txBody>
      </p:sp>
      <p:sp>
        <p:nvSpPr>
          <p:cNvPr id="5" name="Espace réservé du pied de page 4">
            <a:extLst>
              <a:ext uri="{FF2B5EF4-FFF2-40B4-BE49-F238E27FC236}">
                <a16:creationId xmlns:a16="http://schemas.microsoft.com/office/drawing/2014/main" id="{32A70079-B7D8-DB46-3C33-7F267B4880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879038E-5E38-5DB1-01C8-A32E46A2F6D0}"/>
              </a:ext>
            </a:extLst>
          </p:cNvPr>
          <p:cNvSpPr>
            <a:spLocks noGrp="1"/>
          </p:cNvSpPr>
          <p:nvPr>
            <p:ph type="sldNum" sz="quarter" idx="12"/>
          </p:nvPr>
        </p:nvSpPr>
        <p:spPr/>
        <p:txBody>
          <a:bodyPr/>
          <a:lstStyle/>
          <a:p>
            <a:fld id="{93300426-0648-489E-9C26-7101072EBD03}" type="slidenum">
              <a:rPr lang="fr-FR" smtClean="0"/>
              <a:t>‹N°›</a:t>
            </a:fld>
            <a:endParaRPr lang="fr-FR"/>
          </a:p>
        </p:txBody>
      </p:sp>
    </p:spTree>
    <p:extLst>
      <p:ext uri="{BB962C8B-B14F-4D97-AF65-F5344CB8AC3E}">
        <p14:creationId xmlns:p14="http://schemas.microsoft.com/office/powerpoint/2010/main" val="186975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84D743B-2162-7D5D-0185-455F67D5AB9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46433DA-E442-2DE8-5BF8-25889EEEEE5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DC083B-856A-9ABE-7371-AF089E69061C}"/>
              </a:ext>
            </a:extLst>
          </p:cNvPr>
          <p:cNvSpPr>
            <a:spLocks noGrp="1"/>
          </p:cNvSpPr>
          <p:nvPr>
            <p:ph type="dt" sz="half" idx="10"/>
          </p:nvPr>
        </p:nvSpPr>
        <p:spPr/>
        <p:txBody>
          <a:bodyPr/>
          <a:lstStyle/>
          <a:p>
            <a:fld id="{565884FA-AA62-466A-B636-4D8C3312B70E}" type="datetimeFigureOut">
              <a:rPr lang="fr-FR" smtClean="0"/>
              <a:t>19/09/2023</a:t>
            </a:fld>
            <a:endParaRPr lang="fr-FR"/>
          </a:p>
        </p:txBody>
      </p:sp>
      <p:sp>
        <p:nvSpPr>
          <p:cNvPr id="5" name="Espace réservé du pied de page 4">
            <a:extLst>
              <a:ext uri="{FF2B5EF4-FFF2-40B4-BE49-F238E27FC236}">
                <a16:creationId xmlns:a16="http://schemas.microsoft.com/office/drawing/2014/main" id="{1814FE3F-5C48-89B6-C19F-A53AADD14AC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D77BBE7-A725-1AAE-C3D6-7BE0338BBD94}"/>
              </a:ext>
            </a:extLst>
          </p:cNvPr>
          <p:cNvSpPr>
            <a:spLocks noGrp="1"/>
          </p:cNvSpPr>
          <p:nvPr>
            <p:ph type="sldNum" sz="quarter" idx="12"/>
          </p:nvPr>
        </p:nvSpPr>
        <p:spPr/>
        <p:txBody>
          <a:bodyPr/>
          <a:lstStyle/>
          <a:p>
            <a:fld id="{93300426-0648-489E-9C26-7101072EBD03}" type="slidenum">
              <a:rPr lang="fr-FR" smtClean="0"/>
              <a:t>‹N°›</a:t>
            </a:fld>
            <a:endParaRPr lang="fr-FR"/>
          </a:p>
        </p:txBody>
      </p:sp>
    </p:spTree>
    <p:extLst>
      <p:ext uri="{BB962C8B-B14F-4D97-AF65-F5344CB8AC3E}">
        <p14:creationId xmlns:p14="http://schemas.microsoft.com/office/powerpoint/2010/main" val="369975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E15804-CB1D-07EE-63D4-89B61664825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FB20E11-2ABC-A5F3-3340-70829160223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A258722-572C-D930-A2D1-862CD6538045}"/>
              </a:ext>
            </a:extLst>
          </p:cNvPr>
          <p:cNvSpPr>
            <a:spLocks noGrp="1"/>
          </p:cNvSpPr>
          <p:nvPr>
            <p:ph type="dt" sz="half" idx="10"/>
          </p:nvPr>
        </p:nvSpPr>
        <p:spPr/>
        <p:txBody>
          <a:bodyPr/>
          <a:lstStyle/>
          <a:p>
            <a:fld id="{565884FA-AA62-466A-B636-4D8C3312B70E}" type="datetimeFigureOut">
              <a:rPr lang="fr-FR" smtClean="0"/>
              <a:t>19/09/2023</a:t>
            </a:fld>
            <a:endParaRPr lang="fr-FR"/>
          </a:p>
        </p:txBody>
      </p:sp>
      <p:sp>
        <p:nvSpPr>
          <p:cNvPr id="5" name="Espace réservé du pied de page 4">
            <a:extLst>
              <a:ext uri="{FF2B5EF4-FFF2-40B4-BE49-F238E27FC236}">
                <a16:creationId xmlns:a16="http://schemas.microsoft.com/office/drawing/2014/main" id="{91CC9C6D-0F2D-4083-7272-FB316B7A4B2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AD1CDD-02C6-5D1F-BA37-BD04662660D5}"/>
              </a:ext>
            </a:extLst>
          </p:cNvPr>
          <p:cNvSpPr>
            <a:spLocks noGrp="1"/>
          </p:cNvSpPr>
          <p:nvPr>
            <p:ph type="sldNum" sz="quarter" idx="12"/>
          </p:nvPr>
        </p:nvSpPr>
        <p:spPr/>
        <p:txBody>
          <a:bodyPr/>
          <a:lstStyle/>
          <a:p>
            <a:fld id="{93300426-0648-489E-9C26-7101072EBD03}" type="slidenum">
              <a:rPr lang="fr-FR" smtClean="0"/>
              <a:t>‹N°›</a:t>
            </a:fld>
            <a:endParaRPr lang="fr-FR"/>
          </a:p>
        </p:txBody>
      </p:sp>
    </p:spTree>
    <p:extLst>
      <p:ext uri="{BB962C8B-B14F-4D97-AF65-F5344CB8AC3E}">
        <p14:creationId xmlns:p14="http://schemas.microsoft.com/office/powerpoint/2010/main" val="1746346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661665-D600-413C-A938-69FF6894911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75B799E-18F8-339C-16D5-D7178ED4AC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14E8551-5A35-D463-43E3-4538AB4545F2}"/>
              </a:ext>
            </a:extLst>
          </p:cNvPr>
          <p:cNvSpPr>
            <a:spLocks noGrp="1"/>
          </p:cNvSpPr>
          <p:nvPr>
            <p:ph type="dt" sz="half" idx="10"/>
          </p:nvPr>
        </p:nvSpPr>
        <p:spPr/>
        <p:txBody>
          <a:bodyPr/>
          <a:lstStyle/>
          <a:p>
            <a:fld id="{565884FA-AA62-466A-B636-4D8C3312B70E}" type="datetimeFigureOut">
              <a:rPr lang="fr-FR" smtClean="0"/>
              <a:t>19/09/2023</a:t>
            </a:fld>
            <a:endParaRPr lang="fr-FR"/>
          </a:p>
        </p:txBody>
      </p:sp>
      <p:sp>
        <p:nvSpPr>
          <p:cNvPr id="5" name="Espace réservé du pied de page 4">
            <a:extLst>
              <a:ext uri="{FF2B5EF4-FFF2-40B4-BE49-F238E27FC236}">
                <a16:creationId xmlns:a16="http://schemas.microsoft.com/office/drawing/2014/main" id="{ED950D48-37D2-A8CD-A946-7ABE06B2890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A10BE9D-C888-AFC8-90C1-210FA392A2F6}"/>
              </a:ext>
            </a:extLst>
          </p:cNvPr>
          <p:cNvSpPr>
            <a:spLocks noGrp="1"/>
          </p:cNvSpPr>
          <p:nvPr>
            <p:ph type="sldNum" sz="quarter" idx="12"/>
          </p:nvPr>
        </p:nvSpPr>
        <p:spPr/>
        <p:txBody>
          <a:bodyPr/>
          <a:lstStyle/>
          <a:p>
            <a:fld id="{93300426-0648-489E-9C26-7101072EBD03}" type="slidenum">
              <a:rPr lang="fr-FR" smtClean="0"/>
              <a:t>‹N°›</a:t>
            </a:fld>
            <a:endParaRPr lang="fr-FR"/>
          </a:p>
        </p:txBody>
      </p:sp>
    </p:spTree>
    <p:extLst>
      <p:ext uri="{BB962C8B-B14F-4D97-AF65-F5344CB8AC3E}">
        <p14:creationId xmlns:p14="http://schemas.microsoft.com/office/powerpoint/2010/main" val="4067963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8C748F-8651-1593-A680-58DB4352A87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D81ECFD-6833-B0B6-6BF0-FA5E834BF89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BB94887-6186-01A5-D3EB-A6B26205790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E960E71-2508-1A94-ABF3-DBE085237174}"/>
              </a:ext>
            </a:extLst>
          </p:cNvPr>
          <p:cNvSpPr>
            <a:spLocks noGrp="1"/>
          </p:cNvSpPr>
          <p:nvPr>
            <p:ph type="dt" sz="half" idx="10"/>
          </p:nvPr>
        </p:nvSpPr>
        <p:spPr/>
        <p:txBody>
          <a:bodyPr/>
          <a:lstStyle/>
          <a:p>
            <a:fld id="{565884FA-AA62-466A-B636-4D8C3312B70E}" type="datetimeFigureOut">
              <a:rPr lang="fr-FR" smtClean="0"/>
              <a:t>19/09/2023</a:t>
            </a:fld>
            <a:endParaRPr lang="fr-FR"/>
          </a:p>
        </p:txBody>
      </p:sp>
      <p:sp>
        <p:nvSpPr>
          <p:cNvPr id="6" name="Espace réservé du pied de page 5">
            <a:extLst>
              <a:ext uri="{FF2B5EF4-FFF2-40B4-BE49-F238E27FC236}">
                <a16:creationId xmlns:a16="http://schemas.microsoft.com/office/drawing/2014/main" id="{8ED61D30-1AE5-54D8-7DAD-02B73A95741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DA164C6-05CD-035D-0339-D96B488B429B}"/>
              </a:ext>
            </a:extLst>
          </p:cNvPr>
          <p:cNvSpPr>
            <a:spLocks noGrp="1"/>
          </p:cNvSpPr>
          <p:nvPr>
            <p:ph type="sldNum" sz="quarter" idx="12"/>
          </p:nvPr>
        </p:nvSpPr>
        <p:spPr/>
        <p:txBody>
          <a:bodyPr/>
          <a:lstStyle/>
          <a:p>
            <a:fld id="{93300426-0648-489E-9C26-7101072EBD03}" type="slidenum">
              <a:rPr lang="fr-FR" smtClean="0"/>
              <a:t>‹N°›</a:t>
            </a:fld>
            <a:endParaRPr lang="fr-FR"/>
          </a:p>
        </p:txBody>
      </p:sp>
    </p:spTree>
    <p:extLst>
      <p:ext uri="{BB962C8B-B14F-4D97-AF65-F5344CB8AC3E}">
        <p14:creationId xmlns:p14="http://schemas.microsoft.com/office/powerpoint/2010/main" val="203061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CF9582-4C52-1DE7-ABFE-E3DDB35178C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349CFF0-D547-B3AA-880F-E0D28F6ED7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295A7B8-AF36-644A-FC7C-B0A6C0FA0DC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B8D0E23-56CD-519F-7EFA-EFDB3D8EBB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E79775A-60C7-7318-E409-A1E415C8C08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EBA7A07-5E99-E638-2359-BDDFFBDE1811}"/>
              </a:ext>
            </a:extLst>
          </p:cNvPr>
          <p:cNvSpPr>
            <a:spLocks noGrp="1"/>
          </p:cNvSpPr>
          <p:nvPr>
            <p:ph type="dt" sz="half" idx="10"/>
          </p:nvPr>
        </p:nvSpPr>
        <p:spPr/>
        <p:txBody>
          <a:bodyPr/>
          <a:lstStyle/>
          <a:p>
            <a:fld id="{565884FA-AA62-466A-B636-4D8C3312B70E}" type="datetimeFigureOut">
              <a:rPr lang="fr-FR" smtClean="0"/>
              <a:t>19/09/2023</a:t>
            </a:fld>
            <a:endParaRPr lang="fr-FR"/>
          </a:p>
        </p:txBody>
      </p:sp>
      <p:sp>
        <p:nvSpPr>
          <p:cNvPr id="8" name="Espace réservé du pied de page 7">
            <a:extLst>
              <a:ext uri="{FF2B5EF4-FFF2-40B4-BE49-F238E27FC236}">
                <a16:creationId xmlns:a16="http://schemas.microsoft.com/office/drawing/2014/main" id="{5709BB3B-73FE-613B-6265-D154E18AD4C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825E9E5-91C6-489B-CEC7-B0069C69CF06}"/>
              </a:ext>
            </a:extLst>
          </p:cNvPr>
          <p:cNvSpPr>
            <a:spLocks noGrp="1"/>
          </p:cNvSpPr>
          <p:nvPr>
            <p:ph type="sldNum" sz="quarter" idx="12"/>
          </p:nvPr>
        </p:nvSpPr>
        <p:spPr/>
        <p:txBody>
          <a:bodyPr/>
          <a:lstStyle/>
          <a:p>
            <a:fld id="{93300426-0648-489E-9C26-7101072EBD03}" type="slidenum">
              <a:rPr lang="fr-FR" smtClean="0"/>
              <a:t>‹N°›</a:t>
            </a:fld>
            <a:endParaRPr lang="fr-FR"/>
          </a:p>
        </p:txBody>
      </p:sp>
    </p:spTree>
    <p:extLst>
      <p:ext uri="{BB962C8B-B14F-4D97-AF65-F5344CB8AC3E}">
        <p14:creationId xmlns:p14="http://schemas.microsoft.com/office/powerpoint/2010/main" val="3137468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DBC786-B6A9-73CB-4ADB-C0EBDB03F25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6DCC9F2-DEA1-A1F8-F9C0-2AC2D94C406B}"/>
              </a:ext>
            </a:extLst>
          </p:cNvPr>
          <p:cNvSpPr>
            <a:spLocks noGrp="1"/>
          </p:cNvSpPr>
          <p:nvPr>
            <p:ph type="dt" sz="half" idx="10"/>
          </p:nvPr>
        </p:nvSpPr>
        <p:spPr/>
        <p:txBody>
          <a:bodyPr/>
          <a:lstStyle/>
          <a:p>
            <a:fld id="{565884FA-AA62-466A-B636-4D8C3312B70E}" type="datetimeFigureOut">
              <a:rPr lang="fr-FR" smtClean="0"/>
              <a:t>19/09/2023</a:t>
            </a:fld>
            <a:endParaRPr lang="fr-FR"/>
          </a:p>
        </p:txBody>
      </p:sp>
      <p:sp>
        <p:nvSpPr>
          <p:cNvPr id="4" name="Espace réservé du pied de page 3">
            <a:extLst>
              <a:ext uri="{FF2B5EF4-FFF2-40B4-BE49-F238E27FC236}">
                <a16:creationId xmlns:a16="http://schemas.microsoft.com/office/drawing/2014/main" id="{12C8854B-5F7D-1143-6826-00DDA896F48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2C7DFF2-41A3-2982-D389-01AB10950B9E}"/>
              </a:ext>
            </a:extLst>
          </p:cNvPr>
          <p:cNvSpPr>
            <a:spLocks noGrp="1"/>
          </p:cNvSpPr>
          <p:nvPr>
            <p:ph type="sldNum" sz="quarter" idx="12"/>
          </p:nvPr>
        </p:nvSpPr>
        <p:spPr/>
        <p:txBody>
          <a:bodyPr/>
          <a:lstStyle/>
          <a:p>
            <a:fld id="{93300426-0648-489E-9C26-7101072EBD03}" type="slidenum">
              <a:rPr lang="fr-FR" smtClean="0"/>
              <a:t>‹N°›</a:t>
            </a:fld>
            <a:endParaRPr lang="fr-FR"/>
          </a:p>
        </p:txBody>
      </p:sp>
    </p:spTree>
    <p:extLst>
      <p:ext uri="{BB962C8B-B14F-4D97-AF65-F5344CB8AC3E}">
        <p14:creationId xmlns:p14="http://schemas.microsoft.com/office/powerpoint/2010/main" val="285707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2C32BFC-3862-4F3E-1B37-F008AF6029CB}"/>
              </a:ext>
            </a:extLst>
          </p:cNvPr>
          <p:cNvSpPr>
            <a:spLocks noGrp="1"/>
          </p:cNvSpPr>
          <p:nvPr>
            <p:ph type="dt" sz="half" idx="10"/>
          </p:nvPr>
        </p:nvSpPr>
        <p:spPr/>
        <p:txBody>
          <a:bodyPr/>
          <a:lstStyle/>
          <a:p>
            <a:fld id="{565884FA-AA62-466A-B636-4D8C3312B70E}" type="datetimeFigureOut">
              <a:rPr lang="fr-FR" smtClean="0"/>
              <a:t>19/09/2023</a:t>
            </a:fld>
            <a:endParaRPr lang="fr-FR"/>
          </a:p>
        </p:txBody>
      </p:sp>
      <p:sp>
        <p:nvSpPr>
          <p:cNvPr id="3" name="Espace réservé du pied de page 2">
            <a:extLst>
              <a:ext uri="{FF2B5EF4-FFF2-40B4-BE49-F238E27FC236}">
                <a16:creationId xmlns:a16="http://schemas.microsoft.com/office/drawing/2014/main" id="{7840BF77-F041-4F82-4AB6-965D250B04E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EDF6510-96ED-2154-8B89-380A7CE2A270}"/>
              </a:ext>
            </a:extLst>
          </p:cNvPr>
          <p:cNvSpPr>
            <a:spLocks noGrp="1"/>
          </p:cNvSpPr>
          <p:nvPr>
            <p:ph type="sldNum" sz="quarter" idx="12"/>
          </p:nvPr>
        </p:nvSpPr>
        <p:spPr/>
        <p:txBody>
          <a:bodyPr/>
          <a:lstStyle/>
          <a:p>
            <a:fld id="{93300426-0648-489E-9C26-7101072EBD03}" type="slidenum">
              <a:rPr lang="fr-FR" smtClean="0"/>
              <a:t>‹N°›</a:t>
            </a:fld>
            <a:endParaRPr lang="fr-FR"/>
          </a:p>
        </p:txBody>
      </p:sp>
    </p:spTree>
    <p:extLst>
      <p:ext uri="{BB962C8B-B14F-4D97-AF65-F5344CB8AC3E}">
        <p14:creationId xmlns:p14="http://schemas.microsoft.com/office/powerpoint/2010/main" val="2520260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35387B-68CD-6434-149C-6226DDC7720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14D6081-E3C6-EB33-84EF-D5A0DC476A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C5B508B-385B-3907-CD69-0DAD05004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67CF560-2EC8-CE96-336D-8482D03242C3}"/>
              </a:ext>
            </a:extLst>
          </p:cNvPr>
          <p:cNvSpPr>
            <a:spLocks noGrp="1"/>
          </p:cNvSpPr>
          <p:nvPr>
            <p:ph type="dt" sz="half" idx="10"/>
          </p:nvPr>
        </p:nvSpPr>
        <p:spPr/>
        <p:txBody>
          <a:bodyPr/>
          <a:lstStyle/>
          <a:p>
            <a:fld id="{565884FA-AA62-466A-B636-4D8C3312B70E}" type="datetimeFigureOut">
              <a:rPr lang="fr-FR" smtClean="0"/>
              <a:t>19/09/2023</a:t>
            </a:fld>
            <a:endParaRPr lang="fr-FR"/>
          </a:p>
        </p:txBody>
      </p:sp>
      <p:sp>
        <p:nvSpPr>
          <p:cNvPr id="6" name="Espace réservé du pied de page 5">
            <a:extLst>
              <a:ext uri="{FF2B5EF4-FFF2-40B4-BE49-F238E27FC236}">
                <a16:creationId xmlns:a16="http://schemas.microsoft.com/office/drawing/2014/main" id="{A7817D52-67FA-963B-84C0-9D3769FE767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217683A-F9F5-8005-85D0-E720AC12CA50}"/>
              </a:ext>
            </a:extLst>
          </p:cNvPr>
          <p:cNvSpPr>
            <a:spLocks noGrp="1"/>
          </p:cNvSpPr>
          <p:nvPr>
            <p:ph type="sldNum" sz="quarter" idx="12"/>
          </p:nvPr>
        </p:nvSpPr>
        <p:spPr/>
        <p:txBody>
          <a:bodyPr/>
          <a:lstStyle/>
          <a:p>
            <a:fld id="{93300426-0648-489E-9C26-7101072EBD03}" type="slidenum">
              <a:rPr lang="fr-FR" smtClean="0"/>
              <a:t>‹N°›</a:t>
            </a:fld>
            <a:endParaRPr lang="fr-FR"/>
          </a:p>
        </p:txBody>
      </p:sp>
    </p:spTree>
    <p:extLst>
      <p:ext uri="{BB962C8B-B14F-4D97-AF65-F5344CB8AC3E}">
        <p14:creationId xmlns:p14="http://schemas.microsoft.com/office/powerpoint/2010/main" val="1881818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08C9AC-6411-3686-1EDB-3B62B3E6B26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6B38B1A-2FFE-C6C3-25E9-807B5655CE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2783406-B551-4EF6-A10D-419EC4AB09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90FE451-C77A-8274-63EA-B28F4CDF2874}"/>
              </a:ext>
            </a:extLst>
          </p:cNvPr>
          <p:cNvSpPr>
            <a:spLocks noGrp="1"/>
          </p:cNvSpPr>
          <p:nvPr>
            <p:ph type="dt" sz="half" idx="10"/>
          </p:nvPr>
        </p:nvSpPr>
        <p:spPr/>
        <p:txBody>
          <a:bodyPr/>
          <a:lstStyle/>
          <a:p>
            <a:fld id="{565884FA-AA62-466A-B636-4D8C3312B70E}" type="datetimeFigureOut">
              <a:rPr lang="fr-FR" smtClean="0"/>
              <a:t>19/09/2023</a:t>
            </a:fld>
            <a:endParaRPr lang="fr-FR"/>
          </a:p>
        </p:txBody>
      </p:sp>
      <p:sp>
        <p:nvSpPr>
          <p:cNvPr id="6" name="Espace réservé du pied de page 5">
            <a:extLst>
              <a:ext uri="{FF2B5EF4-FFF2-40B4-BE49-F238E27FC236}">
                <a16:creationId xmlns:a16="http://schemas.microsoft.com/office/drawing/2014/main" id="{E695E84C-5BA0-8AB0-A7F7-DDCBE3AF01D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F4C7243-32B3-9180-F632-1F6A1D3333DF}"/>
              </a:ext>
            </a:extLst>
          </p:cNvPr>
          <p:cNvSpPr>
            <a:spLocks noGrp="1"/>
          </p:cNvSpPr>
          <p:nvPr>
            <p:ph type="sldNum" sz="quarter" idx="12"/>
          </p:nvPr>
        </p:nvSpPr>
        <p:spPr/>
        <p:txBody>
          <a:bodyPr/>
          <a:lstStyle/>
          <a:p>
            <a:fld id="{93300426-0648-489E-9C26-7101072EBD03}" type="slidenum">
              <a:rPr lang="fr-FR" smtClean="0"/>
              <a:t>‹N°›</a:t>
            </a:fld>
            <a:endParaRPr lang="fr-FR"/>
          </a:p>
        </p:txBody>
      </p:sp>
    </p:spTree>
    <p:extLst>
      <p:ext uri="{BB962C8B-B14F-4D97-AF65-F5344CB8AC3E}">
        <p14:creationId xmlns:p14="http://schemas.microsoft.com/office/powerpoint/2010/main" val="4253667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3759DD8-88AF-30DB-EB22-2F19EE68C6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62A239E-26C2-8AC7-6EE6-CABDFBF994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7E919A6-6F22-7A7E-ADD6-1C2C6B3BBC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884FA-AA62-466A-B636-4D8C3312B70E}" type="datetimeFigureOut">
              <a:rPr lang="fr-FR" smtClean="0"/>
              <a:t>19/09/2023</a:t>
            </a:fld>
            <a:endParaRPr lang="fr-FR"/>
          </a:p>
        </p:txBody>
      </p:sp>
      <p:sp>
        <p:nvSpPr>
          <p:cNvPr id="5" name="Espace réservé du pied de page 4">
            <a:extLst>
              <a:ext uri="{FF2B5EF4-FFF2-40B4-BE49-F238E27FC236}">
                <a16:creationId xmlns:a16="http://schemas.microsoft.com/office/drawing/2014/main" id="{00F7A174-2C68-EFC0-13ED-00A4E8289F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B30EA23-8077-91DB-0909-3D6D84995E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00426-0648-489E-9C26-7101072EBD03}" type="slidenum">
              <a:rPr lang="fr-FR" smtClean="0"/>
              <a:t>‹N°›</a:t>
            </a:fld>
            <a:endParaRPr lang="fr-FR"/>
          </a:p>
        </p:txBody>
      </p:sp>
    </p:spTree>
    <p:extLst>
      <p:ext uri="{BB962C8B-B14F-4D97-AF65-F5344CB8AC3E}">
        <p14:creationId xmlns:p14="http://schemas.microsoft.com/office/powerpoint/2010/main" val="5394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facebook.com/groups/156803692342519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facebook.com/groups/1568036923425192"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facebook.com/groups/215380098943930"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it.wikipedia.org/wiki/Consiglio_nazionale_ceramico"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buongiornoceramica.i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cites-ceramique.fr/"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materceramica.org/wp-content/uploads/2020/05/Glossario-della-ceramica.pdf" TargetMode="External"/><Relationship Id="rId2" Type="http://schemas.openxmlformats.org/officeDocument/2006/relationships/hyperlink" Target="https://materceramica.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materceramica.org/categories/i-musei-della-ceramica-in-italia/" TargetMode="External"/><Relationship Id="rId2" Type="http://schemas.openxmlformats.org/officeDocument/2006/relationships/hyperlink" Target="https://materceramica.org/"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ceramica-ch.ch/fr/glossary/majolique/#q=*%3A*" TargetMode="External"/><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t.wikipedia.org/wiki/Mastro_Giorgio_Andreoli" TargetMode="External"/><Relationship Id="rId7" Type="http://schemas.openxmlformats.org/officeDocument/2006/relationships/image" Target="../media/image19.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hyperlink" Target="https://fr.wikipedia.org/wiki/Bucchero"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fr.wikipedia.org/wiki/Fran%C3%A7ois_Marie_Ier_della_Rovere" TargetMode="External"/><Relationship Id="rId7" Type="http://schemas.openxmlformats.org/officeDocument/2006/relationships/image" Target="../media/image23.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https://it.wikipedia.org/wiki/Fontana_(ceramisti)" TargetMode="External"/><Relationship Id="rId2" Type="http://schemas.openxmlformats.org/officeDocument/2006/relationships/hyperlink" Target="https://it.wikipedia.org/wiki/Ceramica_di_Urbino"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maiolicaitaliana.com/storia/orvieto-maiolica-tardo-medievale-verde-e-bruna-arcaica-secoli-xiii-xv/" TargetMode="External"/><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r.wikipedia.org/wiki/Besant" TargetMode="External"/><Relationship Id="rId7" Type="http://schemas.openxmlformats.org/officeDocument/2006/relationships/image" Target="../media/image41.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hyperlink" Target="https://amicidellaceramica-faenza.blogspot.com/" TargetMode="External"/><Relationship Id="rId2" Type="http://schemas.openxmlformats.org/officeDocument/2006/relationships/hyperlink" Target="https://www.facebook.com/amicidellaceramicafaenza/"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hyperlink" Target="https://www.micfaenza.org/" TargetMode="External"/><Relationship Id="rId2" Type="http://schemas.openxmlformats.org/officeDocument/2006/relationships/hyperlink" Target="https://fr.wikipedia.org/wiki/Mus%C3%A9e_international_de_la_c%C3%A9ramique_de_Faenza" TargetMode="External"/><Relationship Id="rId1" Type="http://schemas.openxmlformats.org/officeDocument/2006/relationships/slideLayout" Target="../slideLayouts/slideLayout2.xml"/><Relationship Id="rId4" Type="http://schemas.openxmlformats.org/officeDocument/2006/relationships/hyperlink" Target="http://premiofaenza.micfaenza.or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it.wikipedia.org/wiki/Maiolica_di_Castelli" TargetMode="External"/><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it.wikipedia.org/wiki/Maiolica_di_Castelli" TargetMode="External"/><Relationship Id="rId7" Type="http://schemas.openxmlformats.org/officeDocument/2006/relationships/image" Target="../media/image47.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ceramicheabruzzo.i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hyperlink" Target="https://it.wikipedia.org/wiki/Maiolica_di_Deruta" TargetMode="External"/><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hyperlink" Target="https://fr.wikipedia.org/wiki/Mus%C3%A9e_international_de_la_c%C3%A9ramique_de_Faenza#/media/Fichier:Faenza_Ferniani_XVIII_2859.jp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2" Type="http://schemas.openxmlformats.org/officeDocument/2006/relationships/hyperlink" Target="https://www.amicidellaceramica.it/"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fr.wikipedia.org/wiki/Bryone_dio%C3%AFque" TargetMode="External"/><Relationship Id="rId7" Type="http://schemas.openxmlformats.org/officeDocument/2006/relationships/image" Target="../media/image68.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hyperlink" Target="https://fr.wikipedia.org/wiki/Guidobaldo_II_della_Rovere" TargetMode="External"/><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hyperlink" Target="https://fr.wikipedia.org/wiki/Pinturicchio" TargetMode="External"/><Relationship Id="rId7" Type="http://schemas.openxmlformats.org/officeDocument/2006/relationships/image" Target="../media/image78.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fr.wikipedia.org/wiki/Bucrane"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hyperlink" Target="https://www.maiolicaitaliana.com/" TargetMode="Externa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https://www.treccani.it/enciclopedia/berrettino_%28Enciclopedia-Italiana%29/" TargetMode="External"/><Relationship Id="rId7" Type="http://schemas.openxmlformats.org/officeDocument/2006/relationships/image" Target="../media/image88.png"/><Relationship Id="rId2" Type="http://schemas.openxmlformats.org/officeDocument/2006/relationships/hyperlink" Target="https://it.wikipedia.org/wiki/Ceramica_di_Albissola" TargetMode="Externa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hyperlink" Target="https://www.facebook.com/museoceramicasavona/?locale=it_IT" TargetMode="External"/><Relationship Id="rId2" Type="http://schemas.openxmlformats.org/officeDocument/2006/relationships/hyperlink" Target="http://musa.savona.it/museodellaceramica/" TargetMode="Externa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hyperlink" Target="https://www.facebook.com/museoceramicasavona/?locale=it_IT" TargetMode="External"/><Relationship Id="rId2" Type="http://schemas.openxmlformats.org/officeDocument/2006/relationships/hyperlink" Target="http://musa.savona.it/museodellaceramica/" TargetMode="Externa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2" Type="http://schemas.openxmlformats.org/officeDocument/2006/relationships/hyperlink" Target="https://fr.wikipedia.org/wiki/Bataille_du_pont_de_Lodi"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fr.wikipedia.org/wiki/Cyanus_segetum" TargetMode="Externa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hyperlink" Target="https://it.wikipedia.org/wiki/Ceramica_di_Lodi" TargetMode="External"/><Relationship Id="rId7" Type="http://schemas.openxmlformats.org/officeDocument/2006/relationships/hyperlink" Target="https://it.wikipedia.org/wiki/Museo_civico_di_Lodi" TargetMode="External"/><Relationship Id="rId2" Type="http://schemas.openxmlformats.org/officeDocument/2006/relationships/hyperlink" Target="https://en.wikipedia.org/wiki/Lodi_ceramics" TargetMode="External"/><Relationship Id="rId1" Type="http://schemas.openxmlformats.org/officeDocument/2006/relationships/slideLayout" Target="../slideLayouts/slideLayout2.xml"/><Relationship Id="rId6" Type="http://schemas.openxmlformats.org/officeDocument/2006/relationships/hyperlink" Target="https://it.wikipedia.org/wiki/Ceramica_Ferretti" TargetMode="External"/><Relationship Id="rId5" Type="http://schemas.openxmlformats.org/officeDocument/2006/relationships/hyperlink" Target="https://it.wikipedia.org/wiki/Ceramica_Rossetti" TargetMode="External"/><Relationship Id="rId4" Type="http://schemas.openxmlformats.org/officeDocument/2006/relationships/hyperlink" Target="https://it.wikipedia.org/wiki/Ceramica_Coppellotti"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treccani.it/enciclopedia/antonibon_(Dizionario-Biografico)/"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micfaenza.org/" TargetMode="External"/><Relationship Id="rId2" Type="http://schemas.openxmlformats.org/officeDocument/2006/relationships/hyperlink" Target="about:blank" TargetMode="External"/><Relationship Id="rId1" Type="http://schemas.openxmlformats.org/officeDocument/2006/relationships/slideLayout" Target="../slideLayouts/slideLayout2.xml"/><Relationship Id="rId6" Type="http://schemas.openxmlformats.org/officeDocument/2006/relationships/hyperlink" Target="http://www.ceramics-online.it/" TargetMode="External"/><Relationship Id="rId5" Type="http://schemas.openxmlformats.org/officeDocument/2006/relationships/hyperlink" Target="https://amicididoccia.it/" TargetMode="External"/><Relationship Id="rId4" Type="http://schemas.openxmlformats.org/officeDocument/2006/relationships/hyperlink" Target="https://www.amicidelmidec.org/"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noveterradiceramica.it/" TargetMode="External"/><Relationship Id="rId2" Type="http://schemas.openxmlformats.org/officeDocument/2006/relationships/hyperlink" Target="https://www.facebook.com/assnoveterradiceramica/" TargetMode="Externa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hyperlink" Target="https://it.wikipedia.org/wiki/Richard-Ginori" TargetMode="External"/><Relationship Id="rId2" Type="http://schemas.openxmlformats.org/officeDocument/2006/relationships/hyperlink" Target="https://it.wikipedia.org/wiki/Porcellana_Ginori_a_Doccia" TargetMode="External"/><Relationship Id="rId1" Type="http://schemas.openxmlformats.org/officeDocument/2006/relationships/slideLayout" Target="../slideLayouts/slideLayout2.xml"/><Relationship Id="rId5" Type="http://schemas.openxmlformats.org/officeDocument/2006/relationships/hyperlink" Target="https://it.wikipedia.org/wiki/Museo_delle_porcellane%20Cr&#233;&#233;%20en%201973" TargetMode="External"/><Relationship Id="rId4" Type="http://schemas.openxmlformats.org/officeDocument/2006/relationships/hyperlink" Target="https://it.wikipedia.org/wiki/Museo_Richard-Ginori_della_manifattura_di_Doccia"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turismo.it/tradizioni/articolo/art/nove-citt-della-ceramica-da-oltre-300-anni-id-22305/" TargetMode="External"/><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hyperlink" Target="https://materceramica.or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amicididoccia.it/"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it.wikipedia.org/wiki/Porcellana_di_Capodimonte" TargetMode="External"/><Relationship Id="rId7" Type="http://schemas.openxmlformats.org/officeDocument/2006/relationships/image" Target="../media/image1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hyperlink" Target="https://fr.wikipedia.org/wiki/Plaisance_(Italie)" TargetMode="External"/><Relationship Id="rId4" Type="http://schemas.openxmlformats.org/officeDocument/2006/relationships/hyperlink" Target="https://it.wikipedia.org/wiki/Reggia_di_Capodimonte"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it.wikipedia.org/wiki/Carlo_III_di_Spagna" TargetMode="External"/><Relationship Id="rId2" Type="http://schemas.openxmlformats.org/officeDocument/2006/relationships/hyperlink" Target="https://it.wikipedia.org/wiki/Porcellana_di_Capodimonte" TargetMode="Externa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hyperlink" Target="https://fr.wikipedia.org/wiki/Joachim_Murat"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it.wikipedia.org/wiki/Porcellana_di_Capodimonte" TargetMode="Externa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it.wikipedia.org/wiki/Cotto_di_Impruneta" TargetMode="External"/><Relationship Id="rId13" Type="http://schemas.openxmlformats.org/officeDocument/2006/relationships/hyperlink" Target="https://it.wikipedia.org/wiki/Ceramica_di_Montelupo" TargetMode="External"/><Relationship Id="rId3" Type="http://schemas.openxmlformats.org/officeDocument/2006/relationships/hyperlink" Target="https://it.wikipedia.org/wiki/Ceramica_di_Ariano_Irpino" TargetMode="External"/><Relationship Id="rId7" Type="http://schemas.openxmlformats.org/officeDocument/2006/relationships/hyperlink" Target="https://it.wikipedia.org/wiki/Ceramica_di_Cerreto_Sannita_e_di_San_Lorenzello" TargetMode="External"/><Relationship Id="rId12" Type="http://schemas.openxmlformats.org/officeDocument/2006/relationships/hyperlink" Target="https://it.wikipedia.org/wiki/Ceramica_Ferretti" TargetMode="External"/><Relationship Id="rId2" Type="http://schemas.openxmlformats.org/officeDocument/2006/relationships/hyperlink" Target="https://it.wikipedia.org/wiki/Ceramica_di_Albissola" TargetMode="External"/><Relationship Id="rId1" Type="http://schemas.openxmlformats.org/officeDocument/2006/relationships/slideLayout" Target="../slideLayouts/slideLayout2.xml"/><Relationship Id="rId6" Type="http://schemas.openxmlformats.org/officeDocument/2006/relationships/hyperlink" Target="https://it.wikipedia.org/wiki/Ceramica_di_Castelli" TargetMode="External"/><Relationship Id="rId11" Type="http://schemas.openxmlformats.org/officeDocument/2006/relationships/hyperlink" Target="https://it.wikipedia.org/wiki/Ceramica_Rossetti" TargetMode="External"/><Relationship Id="rId5" Type="http://schemas.openxmlformats.org/officeDocument/2006/relationships/hyperlink" Target="https://it.wikipedia.org/wiki/Porcellana_di_Capodimonte" TargetMode="External"/><Relationship Id="rId10" Type="http://schemas.openxmlformats.org/officeDocument/2006/relationships/hyperlink" Target="https://it.wikipedia.org/wiki/Ceramica_Coppellotti" TargetMode="External"/><Relationship Id="rId4" Type="http://schemas.openxmlformats.org/officeDocument/2006/relationships/hyperlink" Target="https://it.wikipedia.org/wiki/Ceramica_di_Caltagirone" TargetMode="External"/><Relationship Id="rId9" Type="http://schemas.openxmlformats.org/officeDocument/2006/relationships/hyperlink" Target="https://it.wikipedia.org/wiki/Ceramica_di_Lodi" TargetMode="External"/><Relationship Id="rId14" Type="http://schemas.openxmlformats.org/officeDocument/2006/relationships/hyperlink" Target="https://it.wikipedia.org/wiki/Ceramica_di_Sciacca"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www.facebook.com/groups/800989226585023/"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4B5C7D-FBD1-8D4F-378B-362FA4B351C6}"/>
              </a:ext>
            </a:extLst>
          </p:cNvPr>
          <p:cNvSpPr>
            <a:spLocks noGrp="1"/>
          </p:cNvSpPr>
          <p:nvPr>
            <p:ph type="ctrTitle"/>
          </p:nvPr>
        </p:nvSpPr>
        <p:spPr>
          <a:xfrm>
            <a:off x="315687" y="3925548"/>
            <a:ext cx="10940142" cy="2387600"/>
          </a:xfrm>
        </p:spPr>
        <p:txBody>
          <a:bodyPr>
            <a:normAutofit fontScale="90000"/>
          </a:bodyPr>
          <a:lstStyle/>
          <a:p>
            <a:r>
              <a:rPr kumimoji="0" lang="fr-FR" sz="5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a:t>
            </a:r>
            <a:br>
              <a:rPr kumimoji="0" lang="fr-FR" sz="5400" b="1" i="0" u="none" strike="noStrike" kern="1200" cap="none" spc="0" normalizeH="0" baseline="0" noProof="0" dirty="0">
                <a:ln>
                  <a:noFill/>
                </a:ln>
                <a:solidFill>
                  <a:srgbClr val="FF0000"/>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rgbClr val="FF0000"/>
                </a:solidFill>
                <a:effectLst/>
                <a:uLnTx/>
                <a:uFillTx/>
                <a:latin typeface="Calibri Light" panose="020F0302020204030204"/>
                <a:ea typeface="+mj-ea"/>
                <a:cs typeface="+mj-cs"/>
              </a:rPr>
              <a:t>en </a:t>
            </a:r>
            <a: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t>Italie</a:t>
            </a:r>
            <a:b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t>-</a:t>
            </a:r>
            <a:b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br>
            <a:r>
              <a:rPr lang="fr-FR" sz="5400" b="1" dirty="0">
                <a:solidFill>
                  <a:srgbClr val="70AD47">
                    <a:lumMod val="75000"/>
                  </a:srgbClr>
                </a:solidFill>
                <a:latin typeface="Calibri Light" panose="020F0302020204030204"/>
              </a:rPr>
              <a:t>Et l</a:t>
            </a:r>
            <a: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es lieux de :</a:t>
            </a:r>
            <a:b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b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5400" b="1" i="0" u="none" strike="noStrike" kern="1200" cap="none" spc="0" normalizeH="0" baseline="0" noProof="0">
                <a:ln>
                  <a:noFill/>
                </a:ln>
                <a:solidFill>
                  <a:srgbClr val="70AD47">
                    <a:lumMod val="75000"/>
                  </a:srgbClr>
                </a:solidFill>
                <a:effectLst/>
                <a:uLnTx/>
                <a:uFillTx/>
                <a:latin typeface="Calibri Light" panose="020F0302020204030204"/>
                <a:ea typeface="+mj-ea"/>
                <a:cs typeface="+mj-cs"/>
              </a:rPr>
              <a:t>poteries médiévales 1300-1450</a:t>
            </a:r>
            <a:br>
              <a:rPr lang="fr-FR" sz="5400" b="1" dirty="0">
                <a:solidFill>
                  <a:srgbClr val="70AD47">
                    <a:lumMod val="75000"/>
                  </a:srgbClr>
                </a:solidFill>
                <a:latin typeface="Calibri Light" panose="020F0302020204030204"/>
              </a:rPr>
            </a:br>
            <a:r>
              <a:rPr lang="fr-FR" sz="5400" b="1" dirty="0">
                <a:solidFill>
                  <a:srgbClr val="70AD47">
                    <a:lumMod val="75000"/>
                  </a:srgbClr>
                </a:solidFill>
                <a:latin typeface="Calibri Light" panose="020F0302020204030204"/>
              </a:rPr>
              <a:t>du</a:t>
            </a:r>
            <a: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lustre 1450-1550</a:t>
            </a:r>
            <a:b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de la majolique 1500-1600</a:t>
            </a:r>
            <a:b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t>de la faïence et de la porcelaine 1700-1800</a:t>
            </a:r>
            <a:endParaRPr lang="fr-FR" dirty="0">
              <a:solidFill>
                <a:schemeClr val="accent6">
                  <a:lumMod val="75000"/>
                </a:schemeClr>
              </a:solidFill>
            </a:endParaRPr>
          </a:p>
        </p:txBody>
      </p:sp>
      <p:sp>
        <p:nvSpPr>
          <p:cNvPr id="3" name="Sous-titre 2">
            <a:extLst>
              <a:ext uri="{FF2B5EF4-FFF2-40B4-BE49-F238E27FC236}">
                <a16:creationId xmlns:a16="http://schemas.microsoft.com/office/drawing/2014/main" id="{57398745-1C1B-1BF0-FFC7-E60524E7B524}"/>
              </a:ext>
            </a:extLst>
          </p:cNvPr>
          <p:cNvSpPr>
            <a:spLocks noGrp="1"/>
          </p:cNvSpPr>
          <p:nvPr>
            <p:ph type="subTitle" idx="1"/>
          </p:nvPr>
        </p:nvSpPr>
        <p:spPr>
          <a:xfrm>
            <a:off x="1334814" y="5031445"/>
            <a:ext cx="9144000" cy="1655762"/>
          </a:xfrm>
        </p:spPr>
        <p:txBody>
          <a:bodyPr/>
          <a:lstStyle/>
          <a:p>
            <a:endParaRPr lang="fr-FR" dirty="0"/>
          </a:p>
        </p:txBody>
      </p:sp>
    </p:spTree>
    <p:extLst>
      <p:ext uri="{BB962C8B-B14F-4D97-AF65-F5344CB8AC3E}">
        <p14:creationId xmlns:p14="http://schemas.microsoft.com/office/powerpoint/2010/main" val="1586912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00062E-34CD-2497-1BBD-E31CA06B5BBE}"/>
              </a:ext>
            </a:extLst>
          </p:cNvPr>
          <p:cNvSpPr>
            <a:spLocks noGrp="1"/>
          </p:cNvSpPr>
          <p:nvPr>
            <p:ph type="title"/>
          </p:nvPr>
        </p:nvSpPr>
        <p:spPr>
          <a:xfrm>
            <a:off x="838200" y="-81280"/>
            <a:ext cx="10515600" cy="1300479"/>
          </a:xfrm>
        </p:spPr>
        <p:txBody>
          <a:bodyPr>
            <a:normAutofit/>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3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Passionnés de la céramique ancienne</a:t>
            </a:r>
            <a:endParaRPr lang="fr-FR" dirty="0"/>
          </a:p>
        </p:txBody>
      </p:sp>
      <p:sp>
        <p:nvSpPr>
          <p:cNvPr id="3" name="Espace réservé du contenu 2">
            <a:extLst>
              <a:ext uri="{FF2B5EF4-FFF2-40B4-BE49-F238E27FC236}">
                <a16:creationId xmlns:a16="http://schemas.microsoft.com/office/drawing/2014/main" id="{311C7F2E-D29B-6637-16AD-672FCF88E161}"/>
              </a:ext>
            </a:extLst>
          </p:cNvPr>
          <p:cNvSpPr>
            <a:spLocks noGrp="1"/>
          </p:cNvSpPr>
          <p:nvPr>
            <p:ph idx="1"/>
          </p:nvPr>
        </p:nvSpPr>
        <p:spPr>
          <a:xfrm>
            <a:off x="91440" y="1012824"/>
            <a:ext cx="11120120" cy="5245735"/>
          </a:xfrm>
        </p:spPr>
        <p:txBody>
          <a:bodyPr/>
          <a:lstStyle/>
          <a:p>
            <a:pPr marL="0" indent="0">
              <a:buNone/>
            </a:pPr>
            <a:r>
              <a:rPr lang="fr-FR" dirty="0"/>
              <a:t>Groupe Facebook : </a:t>
            </a:r>
            <a:r>
              <a:rPr lang="fr-FR" dirty="0">
                <a:hlinkClick r:id="rId2"/>
              </a:rPr>
              <a:t>https://www.facebook.com/groups/1568036923425192</a:t>
            </a:r>
            <a:endParaRPr lang="fr-FR" dirty="0"/>
          </a:p>
          <a:p>
            <a:pPr marL="0" indent="0">
              <a:buNone/>
            </a:pPr>
            <a:r>
              <a:rPr lang="fr-FR" sz="2000" dirty="0"/>
              <a:t>Dans notre groupe, nous partageons avant tout la passion de la céramique ancienne, c'est pourquoi seules les céramiques anciennes originales sont discutées et affichées, avec une préférence pour celles allant du Moyen-Âge au XVIIIe siècle. Lorsque l'on publie des céramiques anciennes, il faut toujours indiquer les données et la provenance, qu'il s'agisse d'un musée (nom du musée) ou d'une collection privée.</a:t>
            </a:r>
          </a:p>
        </p:txBody>
      </p:sp>
      <p:pic>
        <p:nvPicPr>
          <p:cNvPr id="5" name="Image 4" descr="Une image contenant capture d’écran, texte, Logiciel multimédia&#10;&#10;Description générée automatiquement">
            <a:extLst>
              <a:ext uri="{FF2B5EF4-FFF2-40B4-BE49-F238E27FC236}">
                <a16:creationId xmlns:a16="http://schemas.microsoft.com/office/drawing/2014/main" id="{2F5C7F60-FE94-B7DF-F588-BFD87CBE9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3049905"/>
            <a:ext cx="12192000" cy="4070350"/>
          </a:xfrm>
          <a:prstGeom prst="rect">
            <a:avLst/>
          </a:prstGeom>
        </p:spPr>
      </p:pic>
    </p:spTree>
    <p:extLst>
      <p:ext uri="{BB962C8B-B14F-4D97-AF65-F5344CB8AC3E}">
        <p14:creationId xmlns:p14="http://schemas.microsoft.com/office/powerpoint/2010/main" val="309218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00062E-34CD-2497-1BBD-E31CA06B5BBE}"/>
              </a:ext>
            </a:extLst>
          </p:cNvPr>
          <p:cNvSpPr>
            <a:spLocks noGrp="1"/>
          </p:cNvSpPr>
          <p:nvPr>
            <p:ph type="title"/>
          </p:nvPr>
        </p:nvSpPr>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3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Passionnés de la céramique ancienne</a:t>
            </a:r>
            <a:endParaRPr lang="fr-FR" dirty="0"/>
          </a:p>
        </p:txBody>
      </p:sp>
      <p:sp>
        <p:nvSpPr>
          <p:cNvPr id="3" name="Espace réservé du contenu 2">
            <a:extLst>
              <a:ext uri="{FF2B5EF4-FFF2-40B4-BE49-F238E27FC236}">
                <a16:creationId xmlns:a16="http://schemas.microsoft.com/office/drawing/2014/main" id="{311C7F2E-D29B-6637-16AD-672FCF88E161}"/>
              </a:ext>
            </a:extLst>
          </p:cNvPr>
          <p:cNvSpPr>
            <a:spLocks noGrp="1"/>
          </p:cNvSpPr>
          <p:nvPr>
            <p:ph idx="1"/>
          </p:nvPr>
        </p:nvSpPr>
        <p:spPr>
          <a:xfrm>
            <a:off x="233680" y="1825624"/>
            <a:ext cx="11120120" cy="5245735"/>
          </a:xfrm>
        </p:spPr>
        <p:txBody>
          <a:bodyPr/>
          <a:lstStyle/>
          <a:p>
            <a:pPr marL="0" indent="0">
              <a:buNone/>
            </a:pPr>
            <a:r>
              <a:rPr lang="fr-FR" dirty="0"/>
              <a:t>Groupe Facebook : </a:t>
            </a:r>
            <a:r>
              <a:rPr lang="fr-FR" dirty="0">
                <a:hlinkClick r:id="rId2"/>
              </a:rPr>
              <a:t>https://www.facebook.com/groups/1568036923425192</a:t>
            </a:r>
            <a:r>
              <a:rPr lang="fr-FR" dirty="0"/>
              <a:t> </a:t>
            </a:r>
          </a:p>
        </p:txBody>
      </p:sp>
      <p:sp>
        <p:nvSpPr>
          <p:cNvPr id="6" name="ZoneTexte 5">
            <a:extLst>
              <a:ext uri="{FF2B5EF4-FFF2-40B4-BE49-F238E27FC236}">
                <a16:creationId xmlns:a16="http://schemas.microsoft.com/office/drawing/2014/main" id="{B3C70F06-806C-929D-F61D-0D80D869E966}"/>
              </a:ext>
            </a:extLst>
          </p:cNvPr>
          <p:cNvSpPr txBox="1"/>
          <p:nvPr/>
        </p:nvSpPr>
        <p:spPr>
          <a:xfrm>
            <a:off x="233680" y="2399447"/>
            <a:ext cx="11338560" cy="4401205"/>
          </a:xfrm>
          <a:prstGeom prst="rect">
            <a:avLst/>
          </a:prstGeom>
          <a:noFill/>
        </p:spPr>
        <p:txBody>
          <a:bodyPr wrap="square">
            <a:spAutoFit/>
          </a:bodyPr>
          <a:lstStyle/>
          <a:p>
            <a:r>
              <a:rPr lang="fr-FR" dirty="0"/>
              <a:t>L</a:t>
            </a:r>
            <a:r>
              <a:rPr lang="fr-FR" sz="2000" dirty="0"/>
              <a:t>a céramique ancienne : quelle passion !</a:t>
            </a:r>
          </a:p>
          <a:p>
            <a:endParaRPr lang="fr-FR" sz="2000" dirty="0"/>
          </a:p>
          <a:p>
            <a:r>
              <a:rPr lang="fr-FR" sz="2000" dirty="0"/>
              <a:t>La passion pour les objets anciens n'est pas récente. </a:t>
            </a:r>
          </a:p>
          <a:p>
            <a:endParaRPr lang="fr-FR" sz="2000" dirty="0"/>
          </a:p>
          <a:p>
            <a:r>
              <a:rPr lang="fr-FR" sz="2000" dirty="0"/>
              <a:t>Les céramiques anciennes comptent parmi les objets les plus précieux et les plus délicats que l'on puisse posséder. Les pièces originales sont reconnaissables à leur saveur d'antan ou à la signature imprimée, généralement avec le nom ou les initiales du fabricant.</a:t>
            </a:r>
          </a:p>
          <a:p>
            <a:endParaRPr lang="fr-FR" sz="2000" dirty="0"/>
          </a:p>
          <a:p>
            <a:r>
              <a:rPr lang="fr-FR" sz="2000" dirty="0"/>
              <a:t>Aujourd'hui, les amateurs de céramique ancienne se divisent entre collectionneurs et investisseurs, et l'intérêt pour les époques passées est plus vif que jamais : chaque année, de plus en plus d'événements sont consacrés au monde de l'art ancien ; les designers, les architectes et les artisans sont constamment à la recherche de nouvelles combinaisons entre l'ancien et le moderne.</a:t>
            </a:r>
          </a:p>
          <a:p>
            <a:endParaRPr lang="fr-FR" sz="2000" dirty="0"/>
          </a:p>
          <a:p>
            <a:r>
              <a:rPr lang="fr-FR" sz="2000" dirty="0"/>
              <a:t>Mario </a:t>
            </a:r>
            <a:r>
              <a:rPr lang="fr-FR" sz="2000" dirty="0" err="1"/>
              <a:t>Romagnoli</a:t>
            </a:r>
            <a:r>
              <a:rPr lang="fr-FR" sz="2000" dirty="0"/>
              <a:t>, céramologue et administrateur du groupe</a:t>
            </a:r>
            <a:r>
              <a:rPr lang="fr-FR" dirty="0"/>
              <a:t>.</a:t>
            </a:r>
          </a:p>
        </p:txBody>
      </p:sp>
    </p:spTree>
    <p:extLst>
      <p:ext uri="{BB962C8B-B14F-4D97-AF65-F5344CB8AC3E}">
        <p14:creationId xmlns:p14="http://schemas.microsoft.com/office/powerpoint/2010/main" val="1667004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00062E-34CD-2497-1BBD-E31CA06B5BBE}"/>
              </a:ext>
            </a:extLst>
          </p:cNvPr>
          <p:cNvSpPr>
            <a:spLocks noGrp="1"/>
          </p:cNvSpPr>
          <p:nvPr>
            <p:ph type="title"/>
          </p:nvPr>
        </p:nvSpPr>
        <p:spPr>
          <a:xfrm>
            <a:off x="411480" y="0"/>
            <a:ext cx="10515600" cy="894715"/>
          </a:xfrm>
        </p:spPr>
        <p:txBody>
          <a:bodyPr>
            <a:normAutofit fontScale="90000"/>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3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Passion céramique</a:t>
            </a:r>
            <a:endParaRPr lang="fr-FR" dirty="0"/>
          </a:p>
        </p:txBody>
      </p:sp>
      <p:sp>
        <p:nvSpPr>
          <p:cNvPr id="3" name="Espace réservé du contenu 2">
            <a:extLst>
              <a:ext uri="{FF2B5EF4-FFF2-40B4-BE49-F238E27FC236}">
                <a16:creationId xmlns:a16="http://schemas.microsoft.com/office/drawing/2014/main" id="{311C7F2E-D29B-6637-16AD-672FCF88E161}"/>
              </a:ext>
            </a:extLst>
          </p:cNvPr>
          <p:cNvSpPr>
            <a:spLocks noGrp="1"/>
          </p:cNvSpPr>
          <p:nvPr>
            <p:ph idx="1"/>
          </p:nvPr>
        </p:nvSpPr>
        <p:spPr>
          <a:xfrm>
            <a:off x="304800" y="894715"/>
            <a:ext cx="11120120" cy="5245735"/>
          </a:xfrm>
        </p:spPr>
        <p:txBody>
          <a:bodyPr/>
          <a:lstStyle/>
          <a:p>
            <a:pPr marL="0" indent="0">
              <a:buNone/>
            </a:pPr>
            <a:r>
              <a:rPr lang="fr-FR" dirty="0"/>
              <a:t>Groupe Facebook : </a:t>
            </a:r>
            <a:r>
              <a:rPr lang="fr-FR" dirty="0">
                <a:hlinkClick r:id="rId2"/>
              </a:rPr>
              <a:t>https://www.facebook.com/groups/215380098943930</a:t>
            </a:r>
            <a:endParaRPr lang="fr-FR" dirty="0"/>
          </a:p>
          <a:p>
            <a:pPr marL="0" indent="0">
              <a:buNone/>
            </a:pPr>
            <a:r>
              <a:rPr lang="fr-FR" sz="2000" dirty="0"/>
              <a:t>Un groupe de personnes passionnées par cet art incroyablement beau. Rencontrons-nous, chacun a son style inimitable et ce sera formidable de demander des conseils, d'échanger des points de vue, d'enrichir notre propre expérience !notre propre expérience !Bref, enrichissons notre groupe, de nous, pour nous et pour tous ceux qui voudront bien nous côtoyer et, surtout, pour ceux qui voudront bien « mettre la main à la pâte ».</a:t>
            </a:r>
          </a:p>
        </p:txBody>
      </p:sp>
      <p:pic>
        <p:nvPicPr>
          <p:cNvPr id="6" name="Image 5" descr="Une image contenant capture d’écran, Dessin animé, Animation, clipart&#10;&#10;Description générée automatiquement">
            <a:extLst>
              <a:ext uri="{FF2B5EF4-FFF2-40B4-BE49-F238E27FC236}">
                <a16:creationId xmlns:a16="http://schemas.microsoft.com/office/drawing/2014/main" id="{88F0A205-6254-E633-B378-ECECA4238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70095"/>
            <a:ext cx="12033868" cy="4064209"/>
          </a:xfrm>
          <a:prstGeom prst="rect">
            <a:avLst/>
          </a:prstGeom>
        </p:spPr>
      </p:pic>
    </p:spTree>
    <p:extLst>
      <p:ext uri="{BB962C8B-B14F-4D97-AF65-F5344CB8AC3E}">
        <p14:creationId xmlns:p14="http://schemas.microsoft.com/office/powerpoint/2010/main" val="3126354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46B2C3-D7A7-5221-7116-4D12186DB0FC}"/>
              </a:ext>
            </a:extLst>
          </p:cNvPr>
          <p:cNvSpPr>
            <a:spLocks noGrp="1"/>
          </p:cNvSpPr>
          <p:nvPr>
            <p:ph type="title"/>
          </p:nvPr>
        </p:nvSpPr>
        <p:spPr>
          <a:xfrm>
            <a:off x="726440" y="162242"/>
            <a:ext cx="10515600" cy="518795"/>
          </a:xfrm>
        </p:spPr>
        <p:txBody>
          <a:bodyPr>
            <a:normAutofit fontScale="90000"/>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endParaRPr lang="fr-FR" dirty="0"/>
          </a:p>
        </p:txBody>
      </p:sp>
      <p:sp>
        <p:nvSpPr>
          <p:cNvPr id="3" name="Espace réservé du contenu 2">
            <a:extLst>
              <a:ext uri="{FF2B5EF4-FFF2-40B4-BE49-F238E27FC236}">
                <a16:creationId xmlns:a16="http://schemas.microsoft.com/office/drawing/2014/main" id="{74ECA1B7-168A-39BD-AC39-B3C99C5D2122}"/>
              </a:ext>
            </a:extLst>
          </p:cNvPr>
          <p:cNvSpPr>
            <a:spLocks noGrp="1"/>
          </p:cNvSpPr>
          <p:nvPr>
            <p:ph idx="1"/>
          </p:nvPr>
        </p:nvSpPr>
        <p:spPr>
          <a:xfrm>
            <a:off x="401320" y="1022984"/>
            <a:ext cx="10515600" cy="6271895"/>
          </a:xfrm>
        </p:spPr>
        <p:txBody>
          <a:bodyPr>
            <a:normAutofit fontScale="77500" lnSpcReduction="20000"/>
          </a:bodyPr>
          <a:lstStyle/>
          <a:p>
            <a:pPr marL="0" indent="0">
              <a:buNone/>
            </a:pPr>
            <a:r>
              <a:rPr lang="fr-FR" b="1" dirty="0"/>
              <a:t>Conseil national de la céramique </a:t>
            </a:r>
            <a:r>
              <a:rPr lang="fr-FR" b="1" dirty="0">
                <a:hlinkClick r:id="rId2"/>
              </a:rPr>
              <a:t>https://it.wikipedia.org/wiki/Consiglio_nazionale_ceramico</a:t>
            </a:r>
            <a:r>
              <a:rPr lang="fr-FR" b="1" dirty="0"/>
              <a:t> </a:t>
            </a:r>
          </a:p>
          <a:p>
            <a:pPr marL="0" indent="0">
              <a:buNone/>
            </a:pPr>
            <a:endParaRPr lang="fr-FR" b="1" dirty="0"/>
          </a:p>
          <a:p>
            <a:pPr marL="0" indent="0">
              <a:buNone/>
            </a:pPr>
            <a:r>
              <a:rPr lang="fr-FR" dirty="0"/>
              <a:t>Le Conseil national de la céramique est un organe consultatif, doté de fonctions techniques et de contrôle, du ministère italien du développement économique. Le Conseil s'occupe de la préservation et de la mise en valeur des céramiques artistiques produites au niveau national, quelle que soit leur appellation locale (majolique, porcelaine, terre cuite, etc.).</a:t>
            </a:r>
          </a:p>
          <a:p>
            <a:pPr marL="0" indent="0">
              <a:buNone/>
            </a:pPr>
            <a:r>
              <a:rPr lang="fr-FR" dirty="0"/>
              <a:t>Le Conseil est composé de 27 membres, dont 5 représentent les organes directeurs, 3 les régions, </a:t>
            </a:r>
            <a:r>
              <a:rPr lang="fr-FR" b="1" dirty="0">
                <a:solidFill>
                  <a:srgbClr val="FF0000"/>
                </a:solidFill>
              </a:rPr>
              <a:t>7 les municipalités ayant une tradition céramique bien ancrée </a:t>
            </a:r>
            <a:r>
              <a:rPr lang="fr-FR" dirty="0"/>
              <a:t>et 12 les producteurs de céramique artistique et traditionnelle. </a:t>
            </a:r>
          </a:p>
          <a:p>
            <a:pPr marL="0" indent="0">
              <a:buNone/>
            </a:pPr>
            <a:r>
              <a:rPr lang="fr-FR" dirty="0"/>
              <a:t>Le Conseil attribue les prix CAT (céramique artistique traditionnelle) et CQ (céramique de qualité), en établissant les cahiers des charges de production respective et en effectuant les contrôles appropriés pour vérifier le respect des conditions fixées. </a:t>
            </a:r>
          </a:p>
          <a:p>
            <a:pPr marL="0" indent="0">
              <a:buNone/>
            </a:pPr>
            <a:r>
              <a:rPr lang="fr-FR" dirty="0"/>
              <a:t>La marque CAT est réservée aux manufactures historiques, à condition qu'elles soient actives à l'époque contemporaine et qu'elles </a:t>
            </a:r>
            <a:r>
              <a:rPr lang="fr-FR" b="1" dirty="0"/>
              <a:t>respectent la tradition locale</a:t>
            </a:r>
            <a:r>
              <a:rPr lang="fr-FR" dirty="0"/>
              <a:t>, tandis que la marque CQ est destinée aux productions qui, bien que ne possédant pas ou ne suivant pas une tradition historique, semblent néanmoins dignes d'être protégées. Le Conseil participe également, en collaboration avec les régions et les autorités locales, à l'organisation d'une exposition internationale qui se tiendra dans des lieux de haute tradition céramique, alternativement dans le sud et le centre-nord de l'Italie, ainsi qu'à toute autre initiative visant à promouvoir la production traditionnelle ou locale de céramique artistique.</a:t>
            </a:r>
          </a:p>
        </p:txBody>
      </p:sp>
    </p:spTree>
    <p:extLst>
      <p:ext uri="{BB962C8B-B14F-4D97-AF65-F5344CB8AC3E}">
        <p14:creationId xmlns:p14="http://schemas.microsoft.com/office/powerpoint/2010/main" val="1830052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68F45E-4A43-3165-F01F-F404DBD31961}"/>
              </a:ext>
            </a:extLst>
          </p:cNvPr>
          <p:cNvSpPr>
            <a:spLocks noGrp="1"/>
          </p:cNvSpPr>
          <p:nvPr>
            <p:ph type="title"/>
          </p:nvPr>
        </p:nvSpPr>
        <p:spPr>
          <a:xfrm>
            <a:off x="838200" y="0"/>
            <a:ext cx="10515600" cy="1325563"/>
          </a:xfrm>
        </p:spPr>
        <p:txBody>
          <a:bodyPr>
            <a:normAutofit fontScale="90000"/>
          </a:bodyPr>
          <a:lstStyle/>
          <a:p>
            <a:r>
              <a:rPr kumimoji="0" lang="fr-FR" sz="49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9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9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CH" sz="2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Association italienne des villes céramiques </a:t>
            </a:r>
            <a:endParaRPr lang="fr-FR" dirty="0">
              <a:solidFill>
                <a:srgbClr val="FF0000"/>
              </a:solidFill>
            </a:endParaRPr>
          </a:p>
        </p:txBody>
      </p:sp>
      <p:sp>
        <p:nvSpPr>
          <p:cNvPr id="3" name="Espace réservé du contenu 2">
            <a:extLst>
              <a:ext uri="{FF2B5EF4-FFF2-40B4-BE49-F238E27FC236}">
                <a16:creationId xmlns:a16="http://schemas.microsoft.com/office/drawing/2014/main" id="{25902D2F-AC71-FA41-DA79-EF001EA06D4D}"/>
              </a:ext>
            </a:extLst>
          </p:cNvPr>
          <p:cNvSpPr>
            <a:spLocks noGrp="1"/>
          </p:cNvSpPr>
          <p:nvPr>
            <p:ph idx="1"/>
          </p:nvPr>
        </p:nvSpPr>
        <p:spPr>
          <a:xfrm>
            <a:off x="838200" y="1184493"/>
            <a:ext cx="10515600" cy="5306695"/>
          </a:xfrm>
        </p:spPr>
        <p:txBody>
          <a:bodyPr/>
          <a:lstStyle/>
          <a:p>
            <a:pPr marL="0" indent="0">
              <a:buNone/>
            </a:pPr>
            <a:r>
              <a:rPr lang="fr-FR" dirty="0"/>
              <a:t>Liste des musées céramiques (au nombre de 56): </a:t>
            </a:r>
          </a:p>
          <a:p>
            <a:pPr marL="0" indent="0">
              <a:buNone/>
            </a:pP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Associazione</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Italiana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Città</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della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Ceramica - </a:t>
            </a:r>
            <a:r>
              <a:rPr lang="fr-CH" sz="2800" b="1" i="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Association italienne des villes céramiques</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i="1" u="sng"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2"/>
              </a:rPr>
              <a:t>https://www.buongiornoceramica.it/</a:t>
            </a:r>
            <a:endPar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5" name="Image 4" descr="Une image contenant texte, capture d’écran&#10;&#10;Description générée automatiquement">
            <a:extLst>
              <a:ext uri="{FF2B5EF4-FFF2-40B4-BE49-F238E27FC236}">
                <a16:creationId xmlns:a16="http://schemas.microsoft.com/office/drawing/2014/main" id="{B04B583E-6FD8-890E-0A11-115AF9564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507" y="2510056"/>
            <a:ext cx="10125859" cy="4140000"/>
          </a:xfrm>
          <a:prstGeom prst="rect">
            <a:avLst/>
          </a:prstGeom>
        </p:spPr>
      </p:pic>
    </p:spTree>
    <p:extLst>
      <p:ext uri="{BB962C8B-B14F-4D97-AF65-F5344CB8AC3E}">
        <p14:creationId xmlns:p14="http://schemas.microsoft.com/office/powerpoint/2010/main" val="1425255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AB1BEE-9A19-507B-4E9B-7741A2AFDF72}"/>
              </a:ext>
            </a:extLst>
          </p:cNvPr>
          <p:cNvSpPr>
            <a:spLocks noGrp="1"/>
          </p:cNvSpPr>
          <p:nvPr>
            <p:ph type="title"/>
          </p:nvPr>
        </p:nvSpPr>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Festival : Bonjour la céramique</a:t>
            </a:r>
            <a:endParaRPr lang="fr-FR" dirty="0"/>
          </a:p>
        </p:txBody>
      </p:sp>
      <p:sp>
        <p:nvSpPr>
          <p:cNvPr id="3" name="Espace réservé du contenu 2">
            <a:extLst>
              <a:ext uri="{FF2B5EF4-FFF2-40B4-BE49-F238E27FC236}">
                <a16:creationId xmlns:a16="http://schemas.microsoft.com/office/drawing/2014/main" id="{1E026D07-74F6-F27A-F522-49395005FBAE}"/>
              </a:ext>
            </a:extLst>
          </p:cNvPr>
          <p:cNvSpPr>
            <a:spLocks noGrp="1"/>
          </p:cNvSpPr>
          <p:nvPr>
            <p:ph idx="1"/>
          </p:nvPr>
        </p:nvSpPr>
        <p:spPr/>
        <p:txBody>
          <a:bodyPr/>
          <a:lstStyle/>
          <a:p>
            <a:pPr algn="ctr"/>
            <a:r>
              <a:rPr lang="it-IT" b="0" i="0" dirty="0">
                <a:solidFill>
                  <a:srgbClr val="212121"/>
                </a:solidFill>
                <a:effectLst/>
                <a:latin typeface="Work Sans" panose="020F0502020204030204" pitchFamily="2" charset="0"/>
              </a:rPr>
              <a:t>Buongiorno Ceramica 2023 (3ème </a:t>
            </a:r>
            <a:r>
              <a:rPr lang="it-IT" b="0" i="0" dirty="0" err="1">
                <a:solidFill>
                  <a:srgbClr val="212121"/>
                </a:solidFill>
                <a:effectLst/>
                <a:latin typeface="Work Sans" panose="020F0502020204030204" pitchFamily="2" charset="0"/>
              </a:rPr>
              <a:t>semaine</a:t>
            </a:r>
            <a:r>
              <a:rPr lang="it-IT" b="0" i="0" dirty="0">
                <a:solidFill>
                  <a:srgbClr val="212121"/>
                </a:solidFill>
                <a:effectLst/>
                <a:latin typeface="Work Sans" panose="020F0502020204030204" pitchFamily="2" charset="0"/>
              </a:rPr>
              <a:t> de mai) </a:t>
            </a:r>
          </a:p>
          <a:p>
            <a:pPr algn="ctr"/>
            <a:r>
              <a:rPr lang="it-IT" b="0" i="0" dirty="0">
                <a:solidFill>
                  <a:srgbClr val="909090"/>
                </a:solidFill>
                <a:effectLst/>
                <a:latin typeface="Work Sans" panose="020F0502020204030204" pitchFamily="2" charset="0"/>
              </a:rPr>
              <a:t>I nostri soci sono 45 città italiane di affermata tradizione ceramica</a:t>
            </a:r>
          </a:p>
          <a:p>
            <a:pPr marL="0" indent="0">
              <a:buNone/>
            </a:pPr>
            <a:endParaRPr lang="fr-FR" dirty="0"/>
          </a:p>
        </p:txBody>
      </p:sp>
      <p:pic>
        <p:nvPicPr>
          <p:cNvPr id="5" name="Image 4" descr="Une image contenant texte, capture d’écran, collage&#10;&#10;Description générée automatiquement">
            <a:extLst>
              <a:ext uri="{FF2B5EF4-FFF2-40B4-BE49-F238E27FC236}">
                <a16:creationId xmlns:a16="http://schemas.microsoft.com/office/drawing/2014/main" id="{50D3BFCC-1C10-94BB-515E-11EDC77AA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394" y="2768134"/>
            <a:ext cx="8616621" cy="3960000"/>
          </a:xfrm>
          <a:prstGeom prst="rect">
            <a:avLst/>
          </a:prstGeom>
        </p:spPr>
      </p:pic>
    </p:spTree>
    <p:extLst>
      <p:ext uri="{BB962C8B-B14F-4D97-AF65-F5344CB8AC3E}">
        <p14:creationId xmlns:p14="http://schemas.microsoft.com/office/powerpoint/2010/main" val="3643369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15B4C8-AC20-421C-218B-5769DC0FF6E3}"/>
              </a:ext>
            </a:extLst>
          </p:cNvPr>
          <p:cNvSpPr>
            <a:spLocks noGrp="1"/>
          </p:cNvSpPr>
          <p:nvPr>
            <p:ph type="title"/>
          </p:nvPr>
        </p:nvSpPr>
        <p:spPr>
          <a:xfrm>
            <a:off x="665480" y="0"/>
            <a:ext cx="10515600" cy="1325563"/>
          </a:xfrm>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Bonjour la </a:t>
            </a:r>
            <a:r>
              <a:rPr kumimoji="0" lang="fr-CH"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céramique </a:t>
            </a:r>
            <a:endParaRPr lang="fr-FR" dirty="0"/>
          </a:p>
        </p:txBody>
      </p:sp>
      <p:sp>
        <p:nvSpPr>
          <p:cNvPr id="3" name="Espace réservé du contenu 2">
            <a:extLst>
              <a:ext uri="{FF2B5EF4-FFF2-40B4-BE49-F238E27FC236}">
                <a16:creationId xmlns:a16="http://schemas.microsoft.com/office/drawing/2014/main" id="{E7FAFDB1-97C8-7271-53AC-A01568967DD1}"/>
              </a:ext>
            </a:extLst>
          </p:cNvPr>
          <p:cNvSpPr>
            <a:spLocks noGrp="1"/>
          </p:cNvSpPr>
          <p:nvPr>
            <p:ph idx="1"/>
          </p:nvPr>
        </p:nvSpPr>
        <p:spPr>
          <a:xfrm>
            <a:off x="665480" y="1253331"/>
            <a:ext cx="10515600" cy="4351338"/>
          </a:xfrm>
        </p:spPr>
        <p:txBody>
          <a:bodyPr/>
          <a:lstStyle/>
          <a:p>
            <a:pPr marL="0" indent="0">
              <a:buNone/>
            </a:pPr>
            <a:r>
              <a:rPr lang="fr-FR" sz="2000" b="1" dirty="0"/>
              <a:t>En partenariat avec l’Association française des cités de la céramique. </a:t>
            </a:r>
          </a:p>
          <a:p>
            <a:pPr marL="0" indent="0">
              <a:buNone/>
            </a:pPr>
            <a:r>
              <a:rPr lang="fr-FR" sz="2000" b="1" dirty="0"/>
              <a:t>Il semble que le site : </a:t>
            </a:r>
            <a:r>
              <a:rPr lang="fr-FR" sz="2000" b="1" dirty="0">
                <a:hlinkClick r:id="rId2"/>
              </a:rPr>
              <a:t>http://www.cites-ceramique.fr/</a:t>
            </a:r>
            <a:r>
              <a:rPr lang="fr-FR" sz="2000" b="1" dirty="0"/>
              <a:t> ne soit plus actif</a:t>
            </a:r>
          </a:p>
          <a:p>
            <a:endParaRPr lang="fr-FR" dirty="0"/>
          </a:p>
        </p:txBody>
      </p:sp>
      <p:pic>
        <p:nvPicPr>
          <p:cNvPr id="5" name="Image 4" descr="Une image contenant texte, capture d’écran, document&#10;&#10;Description générée automatiquement">
            <a:extLst>
              <a:ext uri="{FF2B5EF4-FFF2-40B4-BE49-F238E27FC236}">
                <a16:creationId xmlns:a16="http://schemas.microsoft.com/office/drawing/2014/main" id="{02A00A21-8EE8-C8BE-13C7-2F90DCB20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3" y="2067361"/>
            <a:ext cx="7341611" cy="4680000"/>
          </a:xfrm>
          <a:prstGeom prst="rect">
            <a:avLst/>
          </a:prstGeom>
        </p:spPr>
      </p:pic>
      <p:pic>
        <p:nvPicPr>
          <p:cNvPr id="6" name="Image 5" descr="Une image contenant texte, carte&#10;&#10;Description générée automatiquement">
            <a:extLst>
              <a:ext uri="{FF2B5EF4-FFF2-40B4-BE49-F238E27FC236}">
                <a16:creationId xmlns:a16="http://schemas.microsoft.com/office/drawing/2014/main" id="{49F8D712-E386-7F23-DBBE-92EBA8B0D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082" y="2410936"/>
            <a:ext cx="3810196" cy="3733992"/>
          </a:xfrm>
          <a:prstGeom prst="rect">
            <a:avLst/>
          </a:prstGeom>
        </p:spPr>
      </p:pic>
    </p:spTree>
    <p:extLst>
      <p:ext uri="{BB962C8B-B14F-4D97-AF65-F5344CB8AC3E}">
        <p14:creationId xmlns:p14="http://schemas.microsoft.com/office/powerpoint/2010/main" val="3837182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FFFEC-0F8F-DF51-657B-295A527778F6}"/>
              </a:ext>
            </a:extLst>
          </p:cNvPr>
          <p:cNvSpPr>
            <a:spLocks noGrp="1"/>
          </p:cNvSpPr>
          <p:nvPr>
            <p:ph type="title"/>
          </p:nvPr>
        </p:nvSpPr>
        <p:spPr/>
        <p:txBody>
          <a:bodyPr>
            <a:normAutofit fontScale="9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CH"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Mater ceramica </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https://materceramica.org/</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fr-FR" dirty="0"/>
          </a:p>
        </p:txBody>
      </p:sp>
      <p:sp>
        <p:nvSpPr>
          <p:cNvPr id="3" name="Espace réservé du contenu 2">
            <a:extLst>
              <a:ext uri="{FF2B5EF4-FFF2-40B4-BE49-F238E27FC236}">
                <a16:creationId xmlns:a16="http://schemas.microsoft.com/office/drawing/2014/main" id="{45F3A6EB-721A-746F-9545-05975FD57F50}"/>
              </a:ext>
            </a:extLst>
          </p:cNvPr>
          <p:cNvSpPr>
            <a:spLocks noGrp="1"/>
          </p:cNvSpPr>
          <p:nvPr>
            <p:ph idx="1"/>
          </p:nvPr>
        </p:nvSpPr>
        <p:spPr>
          <a:xfrm>
            <a:off x="696685" y="1253331"/>
            <a:ext cx="10515600" cy="4351338"/>
          </a:xfrm>
        </p:spPr>
        <p:txBody>
          <a:bodyPr>
            <a:normAutofit fontScale="92500" lnSpcReduction="10000"/>
          </a:bodyPr>
          <a:lstStyle/>
          <a:p>
            <a:r>
              <a:rPr lang="fr-FR" dirty="0"/>
              <a:t>Le site Mater ceramica propose de découvrir la céramique italienne avec cette définition: Le cœur du projet Mater Ceramica est la cartographie nationale historico-géographique de la céramique italienne. Les mille centres de créativité artistique et industrielle ont été recensés, géoréférencés et reliés dans cette section qui contient des milliers de données sur l'ensemble du système céramique italien.</a:t>
            </a:r>
          </a:p>
          <a:p>
            <a:r>
              <a:rPr lang="fr-FR" dirty="0"/>
              <a:t>Les entrées sont les suivantes : les artisans, les auteurs, les villes, la formation, l’industrie, les musées, les produits, la recherche </a:t>
            </a:r>
          </a:p>
          <a:p>
            <a:r>
              <a:rPr lang="fr-FR" dirty="0"/>
              <a:t>Il propose des itinéraires de parcours céramiques</a:t>
            </a:r>
          </a:p>
          <a:p>
            <a:r>
              <a:rPr lang="fr-FR" dirty="0"/>
              <a:t>Il offre un glossaire italien-anglais d’une centaine de pages : </a:t>
            </a:r>
            <a:r>
              <a:rPr lang="fr-FR" dirty="0">
                <a:hlinkClick r:id="rId3"/>
              </a:rPr>
              <a:t>https://materceramica.org/wp-content/uploads/2020/05/Glossario-della-ceramica.pdf</a:t>
            </a:r>
            <a:r>
              <a:rPr lang="fr-FR" dirty="0"/>
              <a:t>   </a:t>
            </a:r>
          </a:p>
        </p:txBody>
      </p:sp>
    </p:spTree>
    <p:extLst>
      <p:ext uri="{BB962C8B-B14F-4D97-AF65-F5344CB8AC3E}">
        <p14:creationId xmlns:p14="http://schemas.microsoft.com/office/powerpoint/2010/main" val="4003984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FFFEC-0F8F-DF51-657B-295A527778F6}"/>
              </a:ext>
            </a:extLst>
          </p:cNvPr>
          <p:cNvSpPr>
            <a:spLocks noGrp="1"/>
          </p:cNvSpPr>
          <p:nvPr>
            <p:ph type="title"/>
          </p:nvPr>
        </p:nvSpPr>
        <p:spPr>
          <a:xfrm>
            <a:off x="838200" y="365126"/>
            <a:ext cx="10515600" cy="952045"/>
          </a:xfrm>
        </p:spPr>
        <p:txBody>
          <a:bodyPr>
            <a:normAutofit fontScale="90000"/>
          </a:bodyPr>
          <a:lstStyle/>
          <a:p>
            <a:pPr marR="0" lvl="0" algn="l" defTabSz="914400" rtl="0" eaLnBrk="1" fontAlgn="auto" latinLnBrk="0" hangingPunct="1">
              <a:lnSpc>
                <a:spcPct val="90000"/>
              </a:lnSpc>
              <a:spcBef>
                <a:spcPts val="1000"/>
              </a:spcBef>
              <a:spcAft>
                <a:spcPts val="0"/>
              </a:spcAft>
              <a:buClrTx/>
              <a:buSzTx/>
              <a:tabLst/>
              <a:defRPr/>
            </a:pPr>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a:t>
            </a:r>
            <a:r>
              <a:rPr kumimoji="0" lang="fr-CH"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Mater ceramica - Carte des musées </a:t>
            </a:r>
            <a:br>
              <a:rPr kumimoji="0" lang="fr-CH"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b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https://materceramica.org/</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https://materceramica.org/categories/i-musei-della-ceramica-in-italia/</a:t>
            </a:r>
            <a:r>
              <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fr-FR" dirty="0"/>
          </a:p>
        </p:txBody>
      </p:sp>
      <p:sp>
        <p:nvSpPr>
          <p:cNvPr id="3" name="Espace réservé du contenu 2">
            <a:extLst>
              <a:ext uri="{FF2B5EF4-FFF2-40B4-BE49-F238E27FC236}">
                <a16:creationId xmlns:a16="http://schemas.microsoft.com/office/drawing/2014/main" id="{45F3A6EB-721A-746F-9545-05975FD57F50}"/>
              </a:ext>
            </a:extLst>
          </p:cNvPr>
          <p:cNvSpPr>
            <a:spLocks noGrp="1"/>
          </p:cNvSpPr>
          <p:nvPr>
            <p:ph idx="1"/>
          </p:nvPr>
        </p:nvSpPr>
        <p:spPr>
          <a:xfrm>
            <a:off x="130628" y="822186"/>
            <a:ext cx="10515600" cy="4351338"/>
          </a:xfrm>
        </p:spPr>
        <p:txBody>
          <a:bodyPr>
            <a:normAutofit/>
          </a:bodyPr>
          <a:lstStyle/>
          <a:p>
            <a:pPr marL="0" indent="0">
              <a:buNone/>
            </a:pPr>
            <a:endParaRPr lang="fr-FR" dirty="0"/>
          </a:p>
        </p:txBody>
      </p:sp>
      <p:pic>
        <p:nvPicPr>
          <p:cNvPr id="5" name="Image 4" descr="Une image contenant texte, carte, cercle, capture d’écran&#10;&#10;Description générée automatiquement">
            <a:extLst>
              <a:ext uri="{FF2B5EF4-FFF2-40B4-BE49-F238E27FC236}">
                <a16:creationId xmlns:a16="http://schemas.microsoft.com/office/drawing/2014/main" id="{BD19A7FB-6D8E-D047-C84D-1FEFFC954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774000"/>
            <a:ext cx="10965432" cy="6084000"/>
          </a:xfrm>
          <a:prstGeom prst="rect">
            <a:avLst/>
          </a:prstGeom>
        </p:spPr>
      </p:pic>
    </p:spTree>
    <p:extLst>
      <p:ext uri="{BB962C8B-B14F-4D97-AF65-F5344CB8AC3E}">
        <p14:creationId xmlns:p14="http://schemas.microsoft.com/office/powerpoint/2010/main" val="2559069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574332-483B-88E0-4FE0-BB93AFAC96A9}"/>
              </a:ext>
            </a:extLst>
          </p:cNvPr>
          <p:cNvSpPr>
            <a:spLocks noGrp="1"/>
          </p:cNvSpPr>
          <p:nvPr>
            <p:ph type="title"/>
          </p:nvPr>
        </p:nvSpPr>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Société italienne de céramique</a:t>
            </a:r>
            <a:endParaRPr lang="fr-FR" dirty="0"/>
          </a:p>
        </p:txBody>
      </p:sp>
      <p:sp>
        <p:nvSpPr>
          <p:cNvPr id="3" name="Espace réservé du contenu 2">
            <a:extLst>
              <a:ext uri="{FF2B5EF4-FFF2-40B4-BE49-F238E27FC236}">
                <a16:creationId xmlns:a16="http://schemas.microsoft.com/office/drawing/2014/main" id="{3E1BAADE-24BD-F56F-55A4-39F8B6E231CD}"/>
              </a:ext>
            </a:extLst>
          </p:cNvPr>
          <p:cNvSpPr>
            <a:spLocks noGrp="1"/>
          </p:cNvSpPr>
          <p:nvPr>
            <p:ph idx="1"/>
          </p:nvPr>
        </p:nvSpPr>
        <p:spPr>
          <a:xfrm>
            <a:off x="838200" y="1825624"/>
            <a:ext cx="10515600" cy="5591175"/>
          </a:xfrm>
        </p:spPr>
        <p:txBody>
          <a:bodyPr/>
          <a:lstStyle/>
          <a:p>
            <a:pPr marL="0" indent="0">
              <a:buNone/>
            </a:pPr>
            <a:r>
              <a:rPr lang="it-IT" b="1" dirty="0">
                <a:solidFill>
                  <a:schemeClr val="accent6">
                    <a:lumMod val="75000"/>
                  </a:schemeClr>
                </a:solidFill>
              </a:rPr>
              <a:t>Società Ceramica Italiana (</a:t>
            </a:r>
            <a:r>
              <a:rPr lang="it-IT" b="1" dirty="0" err="1">
                <a:solidFill>
                  <a:schemeClr val="accent6">
                    <a:lumMod val="75000"/>
                  </a:schemeClr>
                </a:solidFill>
              </a:rPr>
              <a:t>I.Cer.S</a:t>
            </a:r>
            <a:r>
              <a:rPr lang="it-IT" b="1" dirty="0">
                <a:solidFill>
                  <a:schemeClr val="accent6">
                    <a:lumMod val="75000"/>
                  </a:schemeClr>
                </a:solidFill>
              </a:rPr>
              <a:t>.)</a:t>
            </a:r>
            <a:endParaRPr lang="it-IT" dirty="0"/>
          </a:p>
          <a:p>
            <a:pPr>
              <a:lnSpc>
                <a:spcPct val="107000"/>
              </a:lnSpc>
              <a:spcAft>
                <a:spcPts val="800"/>
              </a:spcAft>
            </a:pPr>
            <a:r>
              <a:rPr lang="fr-CH" sz="2000" kern="100" dirty="0">
                <a:effectLst/>
                <a:latin typeface="Calibri" panose="020F0502020204030204" pitchFamily="34" charset="0"/>
                <a:ea typeface="Calibri" panose="020F0502020204030204" pitchFamily="34" charset="0"/>
                <a:cs typeface="Times New Roman" panose="02020603050405020304" pitchFamily="18" charset="0"/>
              </a:rPr>
              <a:t>La Società Ceramica </a:t>
            </a:r>
            <a:r>
              <a:rPr lang="fr-CH" sz="2000" kern="100" dirty="0" err="1">
                <a:effectLst/>
                <a:latin typeface="Calibri" panose="020F0502020204030204" pitchFamily="34" charset="0"/>
                <a:ea typeface="Calibri" panose="020F0502020204030204" pitchFamily="34" charset="0"/>
                <a:cs typeface="Times New Roman" panose="02020603050405020304" pitchFamily="18" charset="0"/>
              </a:rPr>
              <a:t>Italiana</a:t>
            </a:r>
            <a:r>
              <a:rPr lang="fr-CH"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fr-CH" sz="2000" kern="100" dirty="0" err="1">
                <a:effectLst/>
                <a:latin typeface="Calibri" panose="020F0502020204030204" pitchFamily="34" charset="0"/>
                <a:ea typeface="Calibri" panose="020F0502020204030204" pitchFamily="34" charset="0"/>
                <a:cs typeface="Times New Roman" panose="02020603050405020304" pitchFamily="18" charset="0"/>
              </a:rPr>
              <a:t>I.Cer.S</a:t>
            </a:r>
            <a:r>
              <a:rPr lang="fr-CH" sz="2000" kern="100" dirty="0">
                <a:effectLst/>
                <a:latin typeface="Calibri" panose="020F0502020204030204" pitchFamily="34" charset="0"/>
                <a:ea typeface="Calibri" panose="020F0502020204030204" pitchFamily="34" charset="0"/>
                <a:cs typeface="Times New Roman" panose="02020603050405020304" pitchFamily="18" charset="0"/>
              </a:rPr>
              <a:t>.) a été fondée en 1972. En 1973, elle a fusionné avec l'association préexistante </a:t>
            </a:r>
            <a:r>
              <a:rPr lang="fr-CH" sz="2000" kern="100" dirty="0" err="1">
                <a:effectLst/>
                <a:latin typeface="Calibri" panose="020F0502020204030204" pitchFamily="34" charset="0"/>
                <a:ea typeface="Calibri" panose="020F0502020204030204" pitchFamily="34" charset="0"/>
                <a:cs typeface="Times New Roman" panose="02020603050405020304" pitchFamily="18" charset="0"/>
              </a:rPr>
              <a:t>Assiceram</a:t>
            </a:r>
            <a:r>
              <a:rPr lang="fr-CH" sz="2000" kern="100" dirty="0">
                <a:effectLst/>
                <a:latin typeface="Calibri" panose="020F0502020204030204" pitchFamily="34" charset="0"/>
                <a:ea typeface="Calibri" panose="020F0502020204030204" pitchFamily="34" charset="0"/>
                <a:cs typeface="Times New Roman" panose="02020603050405020304" pitchFamily="18" charset="0"/>
              </a:rPr>
              <a:t>, prenant le nom de Società </a:t>
            </a:r>
            <a:r>
              <a:rPr lang="fr-CH" sz="2000" kern="100" dirty="0" err="1">
                <a:effectLst/>
                <a:latin typeface="Calibri" panose="020F0502020204030204" pitchFamily="34" charset="0"/>
                <a:ea typeface="Calibri" panose="020F0502020204030204" pitchFamily="34" charset="0"/>
                <a:cs typeface="Times New Roman" panose="02020603050405020304" pitchFamily="18" charset="0"/>
              </a:rPr>
              <a:t>Italiana</a:t>
            </a:r>
            <a:r>
              <a:rPr lang="fr-CH" sz="2000" kern="100" dirty="0">
                <a:effectLst/>
                <a:latin typeface="Calibri" panose="020F0502020204030204" pitchFamily="34" charset="0"/>
                <a:ea typeface="Calibri" panose="020F0502020204030204" pitchFamily="34" charset="0"/>
                <a:cs typeface="Times New Roman" panose="02020603050405020304" pitchFamily="18" charset="0"/>
              </a:rPr>
              <a:t> per la </a:t>
            </a:r>
            <a:r>
              <a:rPr lang="fr-CH" sz="2000" kern="100" dirty="0" err="1">
                <a:effectLst/>
                <a:latin typeface="Calibri" panose="020F0502020204030204" pitchFamily="34" charset="0"/>
                <a:ea typeface="Calibri" panose="020F0502020204030204" pitchFamily="34" charset="0"/>
                <a:cs typeface="Times New Roman" panose="02020603050405020304" pitchFamily="18" charset="0"/>
              </a:rPr>
              <a:t>Ceramica-Assiceram</a:t>
            </a:r>
            <a:r>
              <a:rPr lang="fr-CH" sz="2000" kern="100" dirty="0">
                <a:effectLst/>
                <a:latin typeface="Calibri" panose="020F0502020204030204" pitchFamily="34" charset="0"/>
                <a:ea typeface="Calibri" panose="020F0502020204030204" pitchFamily="34" charset="0"/>
                <a:cs typeface="Times New Roman" panose="02020603050405020304" pitchFamily="18" charset="0"/>
              </a:rPr>
              <a:t>. En 1989, à Bologne, où se trouve toujours son siège, elle a pris son nom actuel. </a:t>
            </a:r>
          </a:p>
          <a:p>
            <a:pPr>
              <a:lnSpc>
                <a:spcPct val="107000"/>
              </a:lnSpc>
              <a:spcAft>
                <a:spcPts val="800"/>
              </a:spcAft>
            </a:pPr>
            <a:r>
              <a:rPr lang="fr-CH" sz="2000" kern="100" dirty="0">
                <a:effectLst/>
                <a:latin typeface="Calibri" panose="020F0502020204030204" pitchFamily="34" charset="0"/>
                <a:ea typeface="Calibri" panose="020F0502020204030204" pitchFamily="34" charset="0"/>
                <a:cs typeface="Times New Roman" panose="02020603050405020304" pitchFamily="18" charset="0"/>
              </a:rPr>
              <a:t>Depuis la création de l'</a:t>
            </a:r>
            <a:r>
              <a:rPr lang="fr-CH" sz="2000" kern="100" dirty="0" err="1">
                <a:effectLst/>
                <a:latin typeface="Calibri" panose="020F0502020204030204" pitchFamily="34" charset="0"/>
                <a:ea typeface="Calibri" panose="020F0502020204030204" pitchFamily="34" charset="0"/>
                <a:cs typeface="Times New Roman" panose="02020603050405020304" pitchFamily="18" charset="0"/>
              </a:rPr>
              <a:t>I.Cer.S</a:t>
            </a:r>
            <a:r>
              <a:rPr lang="fr-CH" sz="2000" kern="100" dirty="0">
                <a:effectLst/>
                <a:latin typeface="Calibri" panose="020F0502020204030204" pitchFamily="34" charset="0"/>
                <a:ea typeface="Calibri" panose="020F0502020204030204" pitchFamily="34" charset="0"/>
                <a:cs typeface="Times New Roman" panose="02020603050405020304" pitchFamily="18" charset="0"/>
              </a:rPr>
              <a:t>., l'industrie italienne de la céramique a pu assumer un rôle de premier plan au niveau mondial, en particulier dans le domaine de la céramique traditionnelle, où elle s'est assurée un leadership incontesté. </a:t>
            </a:r>
          </a:p>
          <a:p>
            <a:pPr>
              <a:lnSpc>
                <a:spcPct val="107000"/>
              </a:lnSpc>
              <a:spcAft>
                <a:spcPts val="800"/>
              </a:spcAft>
            </a:pPr>
            <a:r>
              <a:rPr lang="fr-CH" sz="2000" kern="100" dirty="0">
                <a:effectLst/>
                <a:latin typeface="Calibri" panose="020F0502020204030204" pitchFamily="34" charset="0"/>
                <a:ea typeface="Calibri" panose="020F0502020204030204" pitchFamily="34" charset="0"/>
                <a:cs typeface="Times New Roman" panose="02020603050405020304" pitchFamily="18" charset="0"/>
              </a:rPr>
              <a:t>C'est pourquoi, aujourd'hui, nous pouvons compter parmi nos membres non seulement des techniciens, mais aussi des universitaires, des chercheurs scientifiques, des experts en marketing, des professionnels de la planification d'entreprise et de la logistique, etc</a:t>
            </a:r>
            <a:r>
              <a:rPr lang="fr-CH"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fr-FR" b="1" dirty="0">
              <a:solidFill>
                <a:schemeClr val="accent6">
                  <a:lumMod val="75000"/>
                </a:schemeClr>
              </a:solidFill>
            </a:endParaRPr>
          </a:p>
        </p:txBody>
      </p:sp>
    </p:spTree>
    <p:extLst>
      <p:ext uri="{BB962C8B-B14F-4D97-AF65-F5344CB8AC3E}">
        <p14:creationId xmlns:p14="http://schemas.microsoft.com/office/powerpoint/2010/main" val="2330559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CDA01-6C7E-58ED-3B97-F417AD5C59A4}"/>
              </a:ext>
            </a:extLst>
          </p:cNvPr>
          <p:cNvSpPr>
            <a:spLocks noGrp="1"/>
          </p:cNvSpPr>
          <p:nvPr>
            <p:ph type="title"/>
          </p:nvPr>
        </p:nvSpPr>
        <p:spPr>
          <a:xfrm>
            <a:off x="548640" y="579119"/>
            <a:ext cx="11496040" cy="935355"/>
          </a:xfrm>
        </p:spPr>
        <p:txBody>
          <a:bodyPr>
            <a:normAutofit fontScale="90000"/>
          </a:bodyPr>
          <a:lstStyle/>
          <a:p>
            <a:r>
              <a:rPr kumimoji="0" lang="fr-FR" sz="5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Plan de la présentation</a:t>
            </a:r>
            <a:b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endParaRPr lang="fr-FR" dirty="0"/>
          </a:p>
        </p:txBody>
      </p:sp>
      <p:sp>
        <p:nvSpPr>
          <p:cNvPr id="3" name="Espace réservé du contenu 2">
            <a:extLst>
              <a:ext uri="{FF2B5EF4-FFF2-40B4-BE49-F238E27FC236}">
                <a16:creationId xmlns:a16="http://schemas.microsoft.com/office/drawing/2014/main" id="{3B857B48-0847-77FC-6E66-E290F6A6561D}"/>
              </a:ext>
            </a:extLst>
          </p:cNvPr>
          <p:cNvSpPr>
            <a:spLocks noGrp="1"/>
          </p:cNvSpPr>
          <p:nvPr>
            <p:ph idx="1"/>
          </p:nvPr>
        </p:nvSpPr>
        <p:spPr>
          <a:xfrm>
            <a:off x="838200" y="1409065"/>
            <a:ext cx="10515600" cy="5337176"/>
          </a:xfrm>
        </p:spPr>
        <p:txBody>
          <a:bodyPr>
            <a:normAutofit/>
          </a:bodyPr>
          <a:lstStyle/>
          <a:p>
            <a:pPr>
              <a:lnSpc>
                <a:spcPct val="107000"/>
              </a:lnSpc>
              <a:spcAft>
                <a:spcPts val="800"/>
              </a:spcAft>
            </a:pP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5" name="ZoneTexte 4">
            <a:extLst>
              <a:ext uri="{FF2B5EF4-FFF2-40B4-BE49-F238E27FC236}">
                <a16:creationId xmlns:a16="http://schemas.microsoft.com/office/drawing/2014/main" id="{05743475-BF4C-79D7-674B-392A09A13C57}"/>
              </a:ext>
            </a:extLst>
          </p:cNvPr>
          <p:cNvSpPr txBox="1"/>
          <p:nvPr/>
        </p:nvSpPr>
        <p:spPr>
          <a:xfrm>
            <a:off x="198120" y="1606041"/>
            <a:ext cx="11795760" cy="6232796"/>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fr-CH"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Introduction et présentation générale de la situation des sociétés céramiques en Italie</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fr-CH"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Plan des principaux lieux céramiques</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fr-CH"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Liens vers les Associations céramiques italiennes</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fr-CH"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Articles Internet (principalement </a:t>
            </a:r>
            <a:r>
              <a:rPr kumimoji="0" lang="fr-CH"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Wikipedia</a:t>
            </a:r>
            <a:r>
              <a:rPr kumimoji="0" lang="fr-CH"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italien) sur les céramiques italiennes</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fr-CH"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Groupes Facebook :</a:t>
            </a:r>
          </a:p>
          <a:p>
            <a:pPr marL="685800" lvl="1" indent="-228600">
              <a:lnSpc>
                <a:spcPct val="107000"/>
              </a:lnSpc>
              <a:spcBef>
                <a:spcPts val="1000"/>
              </a:spcBef>
              <a:spcAft>
                <a:spcPts val="800"/>
              </a:spcAft>
              <a:buFont typeface="Arial" panose="020B0604020202020204" pitchFamily="34" charset="0"/>
              <a:buChar char="•"/>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Les Amis de la céramique et de la porcelaine anciennes » </a:t>
            </a:r>
          </a:p>
          <a:p>
            <a:pPr marL="685800" lvl="1" indent="-228600">
              <a:lnSpc>
                <a:spcPct val="107000"/>
              </a:lnSpc>
              <a:spcBef>
                <a:spcPts val="1000"/>
              </a:spcBef>
              <a:spcAft>
                <a:spcPts val="800"/>
              </a:spcAft>
              <a:buFont typeface="Arial" panose="020B0604020202020204" pitchFamily="34" charset="0"/>
              <a:buChar char="•"/>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Passionnés de la céramique ancienne »</a:t>
            </a:r>
          </a:p>
          <a:p>
            <a:pPr marL="685800" lvl="1" indent="-228600">
              <a:lnSpc>
                <a:spcPct val="107000"/>
              </a:lnSpc>
              <a:spcBef>
                <a:spcPts val="1000"/>
              </a:spcBef>
              <a:spcAft>
                <a:spcPts val="800"/>
              </a:spcAft>
              <a:buFont typeface="Arial" panose="020B0604020202020204" pitchFamily="34" charset="0"/>
              <a:buChar char="•"/>
              <a:defRPr/>
            </a:pPr>
            <a:r>
              <a:rPr kumimoji="0" lang="fr-CH"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Passion céramique</a:t>
            </a:r>
            <a:r>
              <a:rPr kumimoji="0" lang="fr-CH"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fr-CH"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fr-CH"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5803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F9238B-70FE-C361-0DB5-6A400CE81B8F}"/>
              </a:ext>
            </a:extLst>
          </p:cNvPr>
          <p:cNvSpPr>
            <a:spLocks noGrp="1"/>
          </p:cNvSpPr>
          <p:nvPr>
            <p:ph type="title"/>
          </p:nvPr>
        </p:nvSpPr>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Société italienne de céramique</a:t>
            </a:r>
            <a:endParaRPr lang="fr-FR" dirty="0"/>
          </a:p>
        </p:txBody>
      </p:sp>
      <p:sp>
        <p:nvSpPr>
          <p:cNvPr id="3" name="Espace réservé du contenu 2">
            <a:extLst>
              <a:ext uri="{FF2B5EF4-FFF2-40B4-BE49-F238E27FC236}">
                <a16:creationId xmlns:a16="http://schemas.microsoft.com/office/drawing/2014/main" id="{8B84088D-7FF6-6A02-01FC-C47F94CD333E}"/>
              </a:ext>
            </a:extLst>
          </p:cNvPr>
          <p:cNvSpPr>
            <a:spLocks noGrp="1"/>
          </p:cNvSpPr>
          <p:nvPr>
            <p:ph idx="1"/>
          </p:nvPr>
        </p:nvSpPr>
        <p:spPr/>
        <p:txBody>
          <a:bodyPr>
            <a:normAutofit lnSpcReduction="10000"/>
          </a:bodyPr>
          <a:lstStyle/>
          <a:p>
            <a:r>
              <a:rPr lang="fr-FR" sz="1600" b="1" dirty="0"/>
              <a:t>COTISATIONS 2023</a:t>
            </a:r>
          </a:p>
          <a:p>
            <a:r>
              <a:rPr lang="fr-FR" sz="1600" dirty="0"/>
              <a:t>Membres individuels €. 50.00</a:t>
            </a:r>
          </a:p>
          <a:p>
            <a:r>
              <a:rPr lang="fr-FR" sz="1600" dirty="0"/>
              <a:t>Membres étudiants €. 15.00</a:t>
            </a:r>
          </a:p>
          <a:p>
            <a:r>
              <a:rPr lang="fr-FR" sz="1600" dirty="0"/>
              <a:t>Organismes publics de recherche, écoles et universités €. 200.00</a:t>
            </a:r>
          </a:p>
          <a:p>
            <a:r>
              <a:rPr lang="fr-FR" sz="1600" dirty="0"/>
              <a:t>Membres collectifs €. 1,750.00</a:t>
            </a:r>
          </a:p>
          <a:p>
            <a:r>
              <a:rPr lang="fr-FR" sz="1600" dirty="0"/>
              <a:t>Membres bienfaiteurs €. 3,000.00</a:t>
            </a:r>
          </a:p>
          <a:p>
            <a:r>
              <a:rPr lang="fr-FR" sz="1600" b="1" dirty="0"/>
              <a:t>PUBLICATIONS</a:t>
            </a:r>
          </a:p>
          <a:p>
            <a:r>
              <a:rPr lang="fr-FR" sz="1600" dirty="0"/>
              <a:t>11/02/2011 - LES GÉOPOLYMÈRES : DES POLYMÈRES INORGANIQUES ACTIVÉS CHIMIQUEMENT</a:t>
            </a:r>
          </a:p>
          <a:p>
            <a:r>
              <a:rPr lang="fr-FR" sz="1600" dirty="0"/>
              <a:t>10/01/2010 - MATIÈRES PREMIÈRES CÉRAMIQUES ed.2010</a:t>
            </a:r>
          </a:p>
          <a:p>
            <a:r>
              <a:rPr lang="fr-FR" sz="1600" dirty="0"/>
              <a:t>06/01/2003 - Couleurs, pigments et colorants céramiques</a:t>
            </a:r>
          </a:p>
          <a:p>
            <a:r>
              <a:rPr lang="fr-FR" sz="1600" dirty="0"/>
              <a:t>01/01/2000 - Le livre des tables de la céramique</a:t>
            </a:r>
          </a:p>
          <a:p>
            <a:r>
              <a:rPr lang="fr-FR" sz="1600" dirty="0"/>
              <a:t>01/01/1999 - Livre blanc - Recherche et formation</a:t>
            </a:r>
          </a:p>
          <a:p>
            <a:r>
              <a:rPr lang="fr-FR" sz="1600" dirty="0"/>
              <a:t>01/01/1999 - Matériaux réfractaires dans l'industrie céramique </a:t>
            </a:r>
          </a:p>
          <a:p>
            <a:endParaRPr lang="fr-FR" sz="1600" dirty="0"/>
          </a:p>
        </p:txBody>
      </p:sp>
    </p:spTree>
    <p:extLst>
      <p:ext uri="{BB962C8B-B14F-4D97-AF65-F5344CB8AC3E}">
        <p14:creationId xmlns:p14="http://schemas.microsoft.com/office/powerpoint/2010/main" val="426433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4B5C7D-FBD1-8D4F-378B-362FA4B351C6}"/>
              </a:ext>
            </a:extLst>
          </p:cNvPr>
          <p:cNvSpPr>
            <a:spLocks noGrp="1"/>
          </p:cNvSpPr>
          <p:nvPr>
            <p:ph type="ctrTitle"/>
          </p:nvPr>
        </p:nvSpPr>
        <p:spPr>
          <a:xfrm>
            <a:off x="1044497" y="3837645"/>
            <a:ext cx="10319657" cy="2387600"/>
          </a:xfrm>
        </p:spPr>
        <p:txBody>
          <a:bodyPr>
            <a:normAutofit fontScale="90000"/>
          </a:bodyPr>
          <a:lstStyle/>
          <a:p>
            <a:r>
              <a:rPr kumimoji="0" lang="fr-FR" sz="5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a:t>
            </a:r>
            <a:br>
              <a:rPr kumimoji="0" lang="fr-FR" sz="5400" b="1" i="0" u="none" strike="noStrike" kern="1200" cap="none" spc="0" normalizeH="0" baseline="0" noProof="0" dirty="0">
                <a:ln>
                  <a:noFill/>
                </a:ln>
                <a:solidFill>
                  <a:srgbClr val="FF0000"/>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rgbClr val="FF0000"/>
                </a:solidFill>
                <a:effectLst/>
                <a:uLnTx/>
                <a:uFillTx/>
                <a:latin typeface="Calibri Light" panose="020F0302020204030204"/>
                <a:ea typeface="+mj-ea"/>
                <a:cs typeface="+mj-cs"/>
              </a:rPr>
              <a:t>en </a:t>
            </a:r>
            <a: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t>Italie</a:t>
            </a:r>
            <a:b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t>-</a:t>
            </a:r>
            <a:b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t>Les lieux de :</a:t>
            </a:r>
            <a:b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t>La poterie 1300-1450</a:t>
            </a:r>
            <a:b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t>Le lustre 1450-1550</a:t>
            </a:r>
            <a:b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t>La majolique 1500-1600</a:t>
            </a:r>
            <a:b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br>
            <a:endParaRPr lang="fr-FR" dirty="0">
              <a:solidFill>
                <a:schemeClr val="accent6">
                  <a:lumMod val="75000"/>
                </a:schemeClr>
              </a:solidFill>
            </a:endParaRPr>
          </a:p>
        </p:txBody>
      </p:sp>
      <p:sp>
        <p:nvSpPr>
          <p:cNvPr id="3" name="Sous-titre 2">
            <a:extLst>
              <a:ext uri="{FF2B5EF4-FFF2-40B4-BE49-F238E27FC236}">
                <a16:creationId xmlns:a16="http://schemas.microsoft.com/office/drawing/2014/main" id="{57398745-1C1B-1BF0-FFC7-E60524E7B524}"/>
              </a:ext>
            </a:extLst>
          </p:cNvPr>
          <p:cNvSpPr>
            <a:spLocks noGrp="1"/>
          </p:cNvSpPr>
          <p:nvPr>
            <p:ph type="subTitle" idx="1"/>
          </p:nvPr>
        </p:nvSpPr>
        <p:spPr>
          <a:xfrm>
            <a:off x="1334814" y="5031445"/>
            <a:ext cx="9144000" cy="1655762"/>
          </a:xfrm>
        </p:spPr>
        <p:txBody>
          <a:bodyPr/>
          <a:lstStyle/>
          <a:p>
            <a:endParaRPr lang="fr-FR" dirty="0"/>
          </a:p>
        </p:txBody>
      </p:sp>
    </p:spTree>
    <p:extLst>
      <p:ext uri="{BB962C8B-B14F-4D97-AF65-F5344CB8AC3E}">
        <p14:creationId xmlns:p14="http://schemas.microsoft.com/office/powerpoint/2010/main" val="1842790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181C6A-21FF-2D35-3108-0688E19FAA3D}"/>
              </a:ext>
            </a:extLst>
          </p:cNvPr>
          <p:cNvSpPr>
            <a:spLocks noGrp="1"/>
          </p:cNvSpPr>
          <p:nvPr>
            <p:ph type="title"/>
          </p:nvPr>
        </p:nvSpPr>
        <p:spPr/>
        <p:txBody>
          <a:bodyPr>
            <a:normAutofit fontScale="90000"/>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La majolique italienne : </a:t>
            </a:r>
            <a:r>
              <a:rPr kumimoji="0" lang="fr-FR" sz="31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31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br>
              <a:rPr kumimoji="0" lang="fr-FR" sz="31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31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Définition de la majolique : </a:t>
            </a:r>
            <a:br>
              <a:rPr kumimoji="0" lang="fr-FR" sz="31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31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CERAMICA CH : </a:t>
            </a:r>
            <a:r>
              <a:rPr kumimoji="0" lang="fr-FR" sz="31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3"/>
              </a:rPr>
              <a:t>https://ceramica-ch.ch/fr/glossary/majolique/#q=*%3A*</a:t>
            </a:r>
            <a:r>
              <a:rPr kumimoji="0" lang="fr-FR" sz="31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sz="3100" dirty="0"/>
          </a:p>
        </p:txBody>
      </p:sp>
      <p:sp>
        <p:nvSpPr>
          <p:cNvPr id="3" name="Espace réservé du contenu 2">
            <a:extLst>
              <a:ext uri="{FF2B5EF4-FFF2-40B4-BE49-F238E27FC236}">
                <a16:creationId xmlns:a16="http://schemas.microsoft.com/office/drawing/2014/main" id="{09C5E579-8CA2-E7F2-6DA6-BD471395D878}"/>
              </a:ext>
            </a:extLst>
          </p:cNvPr>
          <p:cNvSpPr>
            <a:spLocks noGrp="1"/>
          </p:cNvSpPr>
          <p:nvPr>
            <p:ph idx="1"/>
          </p:nvPr>
        </p:nvSpPr>
        <p:spPr>
          <a:xfrm>
            <a:off x="838200" y="2089784"/>
            <a:ext cx="10515600" cy="5164455"/>
          </a:xfrm>
        </p:spPr>
        <p:txBody>
          <a:bodyPr>
            <a:normAutofit lnSpcReduction="10000"/>
          </a:bodyPr>
          <a:lstStyle/>
          <a:p>
            <a:pPr marL="0" indent="0">
              <a:buNone/>
            </a:pPr>
            <a:r>
              <a:rPr lang="fr-FR" dirty="0"/>
              <a:t>Le lustre à la renaissance : Maître Giorgio à GUBBIO </a:t>
            </a:r>
          </a:p>
          <a:p>
            <a:pPr marL="0" indent="0">
              <a:buNone/>
            </a:pPr>
            <a:r>
              <a:rPr lang="fr-FR" dirty="0"/>
              <a:t>MARCHE : Casteldurante, Pesaro, Urbino au XVIe siècle</a:t>
            </a:r>
          </a:p>
          <a:p>
            <a:pPr marL="0" indent="0">
              <a:buNone/>
            </a:pPr>
            <a:r>
              <a:rPr lang="fr-FR" dirty="0"/>
              <a:t>ORVIETO : </a:t>
            </a:r>
            <a:r>
              <a:rPr lang="fr-FR" sz="2600" dirty="0"/>
              <a:t>maïoliques vertes et brunes (archaïques) de la fin du moyen âge, XIIIe-XVe siècles</a:t>
            </a:r>
          </a:p>
          <a:p>
            <a:pPr marL="0" indent="0">
              <a:buNone/>
            </a:pPr>
            <a:r>
              <a:rPr lang="fr-FR" dirty="0"/>
              <a:t>FAENZA : maïoliques vertes et brunes (archaïques) de la fin du moyen-âge, XIVe-début XVe siècles </a:t>
            </a:r>
            <a:r>
              <a:rPr lang="fr-CH" dirty="0"/>
              <a:t>de la </a:t>
            </a:r>
            <a:endParaRPr lang="fr-FR" dirty="0"/>
          </a:p>
          <a:p>
            <a:pPr marL="0" indent="0">
              <a:buNone/>
            </a:pPr>
            <a:r>
              <a:rPr lang="fr-FR" dirty="0"/>
              <a:t>FAENZA :  XV-XVI siècles</a:t>
            </a:r>
          </a:p>
          <a:p>
            <a:pPr marL="0" indent="0">
              <a:buNone/>
            </a:pPr>
            <a:r>
              <a:rPr lang="fr-FR" dirty="0"/>
              <a:t>CASTELLI</a:t>
            </a:r>
          </a:p>
          <a:p>
            <a:pPr marL="0" indent="0">
              <a:buNone/>
            </a:pPr>
            <a:r>
              <a:rPr lang="fr-FR" dirty="0"/>
              <a:t>DERUTA</a:t>
            </a:r>
          </a:p>
          <a:p>
            <a:pPr marL="0" indent="0">
              <a:buNone/>
            </a:pPr>
            <a:r>
              <a:rPr lang="fr-FR" dirty="0"/>
              <a:t>TOSCANE  : Florence </a:t>
            </a:r>
            <a:r>
              <a:rPr lang="fr-FR" dirty="0" err="1"/>
              <a:t>Montelupo</a:t>
            </a:r>
            <a:r>
              <a:rPr lang="fr-FR" dirty="0"/>
              <a:t> </a:t>
            </a:r>
            <a:r>
              <a:rPr lang="fr-FR" dirty="0" err="1"/>
              <a:t>Cafaggiolo</a:t>
            </a:r>
            <a:r>
              <a:rPr lang="fr-FR" dirty="0"/>
              <a:t> Sienne</a:t>
            </a:r>
          </a:p>
          <a:p>
            <a:pPr marL="0" indent="0">
              <a:buNone/>
            </a:pPr>
            <a:r>
              <a:rPr lang="fr-FR" dirty="0"/>
              <a:t>VENISE</a:t>
            </a:r>
          </a:p>
        </p:txBody>
      </p:sp>
    </p:spTree>
    <p:extLst>
      <p:ext uri="{BB962C8B-B14F-4D97-AF65-F5344CB8AC3E}">
        <p14:creationId xmlns:p14="http://schemas.microsoft.com/office/powerpoint/2010/main" val="3359367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DCCC1C-DAE4-3AAC-1B85-917B36425DE5}"/>
              </a:ext>
            </a:extLst>
          </p:cNvPr>
          <p:cNvSpPr>
            <a:spLocks noGrp="1"/>
          </p:cNvSpPr>
          <p:nvPr>
            <p:ph type="title"/>
          </p:nvPr>
        </p:nvSpPr>
        <p:spPr>
          <a:xfrm>
            <a:off x="380999" y="0"/>
            <a:ext cx="11527221" cy="409903"/>
          </a:xfrm>
        </p:spPr>
        <p:txBody>
          <a:bodyPr>
            <a:normAutofit fontScale="90000"/>
          </a:bodyPr>
          <a:lstStyle/>
          <a:p>
            <a:r>
              <a:rPr kumimoji="0" lang="fr-FR" sz="2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8EB03BDF-D162-947D-0F9C-6B075993DE77}"/>
              </a:ext>
            </a:extLst>
          </p:cNvPr>
          <p:cNvSpPr>
            <a:spLocks noGrp="1"/>
          </p:cNvSpPr>
          <p:nvPr>
            <p:ph idx="1"/>
          </p:nvPr>
        </p:nvSpPr>
        <p:spPr>
          <a:xfrm>
            <a:off x="-34159" y="449156"/>
            <a:ext cx="12192000" cy="3449560"/>
          </a:xfrm>
        </p:spPr>
        <p:txBody>
          <a:bodyPr>
            <a:normAutofit fontScale="77500" lnSpcReduction="20000"/>
          </a:bodyPr>
          <a:lstStyle/>
          <a:p>
            <a:pPr marL="0" indent="0">
              <a:buNone/>
            </a:pPr>
            <a:r>
              <a:rPr lang="fr-FR" sz="2000" b="1" dirty="0">
                <a:solidFill>
                  <a:srgbClr val="FF0000"/>
                </a:solidFill>
              </a:rPr>
              <a:t>LE </a:t>
            </a:r>
            <a:r>
              <a:rPr lang="fr-FR" sz="2000" dirty="0">
                <a:solidFill>
                  <a:srgbClr val="00B050"/>
                </a:solidFill>
              </a:rPr>
              <a:t>LUSTRE</a:t>
            </a:r>
            <a:r>
              <a:rPr lang="fr-FR" sz="2000" b="1" dirty="0">
                <a:solidFill>
                  <a:srgbClr val="FF0000"/>
                </a:solidFill>
              </a:rPr>
              <a:t> À LA RENAISSANCE : MAÎTRE GIORGIO </a:t>
            </a:r>
            <a:r>
              <a:rPr lang="fr-FR" sz="2000" b="1" dirty="0" err="1">
                <a:solidFill>
                  <a:srgbClr val="FF0000"/>
                </a:solidFill>
              </a:rPr>
              <a:t>Andreoli</a:t>
            </a:r>
            <a:r>
              <a:rPr lang="fr-FR" sz="2000" b="1" dirty="0">
                <a:solidFill>
                  <a:srgbClr val="FF0000"/>
                </a:solidFill>
              </a:rPr>
              <a:t> (1465-1555) à Gubbio : </a:t>
            </a:r>
            <a:r>
              <a:rPr lang="fr-FR" sz="2000" b="1" dirty="0">
                <a:solidFill>
                  <a:srgbClr val="FF0000"/>
                </a:solidFill>
                <a:hlinkClick r:id="rId3"/>
              </a:rPr>
              <a:t>https://it.wikipedia.org/wiki/Mastro_Giorgio_Andreoli</a:t>
            </a:r>
            <a:r>
              <a:rPr lang="fr-FR" sz="2000" b="1" dirty="0">
                <a:solidFill>
                  <a:srgbClr val="FF0000"/>
                </a:solidFill>
              </a:rPr>
              <a:t> </a:t>
            </a:r>
          </a:p>
          <a:p>
            <a:pPr marL="0" indent="0">
              <a:buNone/>
            </a:pPr>
            <a:r>
              <a:rPr lang="fr-FR" sz="2000" dirty="0"/>
              <a:t>Le lustre est apparu en Italie au milieu du XVe siècle, sur la vague de l'admiration pour les produits espagnols largement importés. Cette admiration s'est d'abord traduite par l'imitation des types hispano-mauresques, avec l'utilisation du jaune froid à la place du lustre, que les potiers ne savaient pas encore produire.</a:t>
            </a:r>
          </a:p>
          <a:p>
            <a:pPr marL="0" indent="0">
              <a:buNone/>
            </a:pPr>
            <a:r>
              <a:rPr lang="fr-FR" sz="2000" dirty="0"/>
              <a:t>La Toscane était particulièrement intéressée par les produits d'imitation espagnols, qu’on appelle la famille italo-mauresque. Les originaux arrivaient en effet en grandes quantités par les ports de Pise et de Livourne, et occupaient une place importante chez les riches familles locales. Cependant, ce n'est pas en Toscane que les lustres italiens sont nés, bien qu'une production splendide mais très limitée ait fleuri dans les ateliers de </a:t>
            </a:r>
            <a:r>
              <a:rPr lang="fr-FR" sz="2000" dirty="0" err="1"/>
              <a:t>Cafaggiolo</a:t>
            </a:r>
            <a:r>
              <a:rPr lang="fr-FR" sz="2000" dirty="0"/>
              <a:t> dans les premières décennies du XVIe siècle. </a:t>
            </a:r>
            <a:r>
              <a:rPr lang="fr-FR" sz="2000" b="1" dirty="0">
                <a:solidFill>
                  <a:srgbClr val="00B050"/>
                </a:solidFill>
              </a:rPr>
              <a:t>Bien plus tôt, à en juger par les types, le lustre a été expérimenté à Faenza, Pesaro et dans les centres ombriens de </a:t>
            </a:r>
            <a:r>
              <a:rPr lang="fr-FR" sz="2000" b="1" dirty="0" err="1">
                <a:solidFill>
                  <a:srgbClr val="00B050"/>
                </a:solidFill>
              </a:rPr>
              <a:t>Deruta</a:t>
            </a:r>
            <a:r>
              <a:rPr lang="fr-FR" sz="2000" b="1" dirty="0">
                <a:solidFill>
                  <a:srgbClr val="00B050"/>
                </a:solidFill>
              </a:rPr>
              <a:t> et Gubbio. </a:t>
            </a:r>
            <a:r>
              <a:rPr lang="fr-FR" sz="2000" dirty="0"/>
              <a:t>Les objets en lustre de </a:t>
            </a:r>
            <a:r>
              <a:rPr lang="fr-FR" sz="2000" dirty="0" err="1"/>
              <a:t>Deruta</a:t>
            </a:r>
            <a:r>
              <a:rPr lang="fr-FR" sz="2000" dirty="0"/>
              <a:t> découverts jusqu'à présent portent des ornements de la Renaissance et doivent être datés de la fin du XVe siècle.</a:t>
            </a:r>
          </a:p>
          <a:p>
            <a:pPr marL="0" indent="0">
              <a:buNone/>
            </a:pPr>
            <a:r>
              <a:rPr lang="fr-FR" sz="2000" dirty="0"/>
              <a:t>Aujourd'hui donc, après avoir dépassé les diatribes du passé sur la capacité ou non de l'atelier de Giorgio à produire des </a:t>
            </a:r>
            <a:r>
              <a:rPr lang="fr-FR" sz="2000" dirty="0" err="1"/>
              <a:t>historiati</a:t>
            </a:r>
            <a:r>
              <a:rPr lang="fr-FR" sz="2000" dirty="0"/>
              <a:t>, c'est précisément le problème du rapport entre Gubbio et l'</a:t>
            </a:r>
            <a:r>
              <a:rPr lang="fr-FR" sz="2000" dirty="0" err="1"/>
              <a:t>historiato</a:t>
            </a:r>
            <a:r>
              <a:rPr lang="fr-FR" sz="2000" dirty="0"/>
              <a:t> d'Urbino qui retient l'attention des chercheurs, et il est encore loin d'être résolu. Giorgio meurt en 1554, suivi quelques années plus tard par son fils </a:t>
            </a:r>
            <a:r>
              <a:rPr lang="fr-FR" sz="2000" dirty="0" err="1"/>
              <a:t>Ubaldo</a:t>
            </a:r>
            <a:r>
              <a:rPr lang="fr-FR" sz="2000" dirty="0"/>
              <a:t>.  Il ne reste plus que Vincenzo, qui a expliqué à </a:t>
            </a:r>
            <a:r>
              <a:rPr lang="fr-FR" sz="2000" dirty="0" err="1"/>
              <a:t>Piccolpasso</a:t>
            </a:r>
            <a:r>
              <a:rPr lang="fr-FR" sz="2000" dirty="0"/>
              <a:t> le procédé du lustre, et qui était encore en vie en 75.L'atelier d'</a:t>
            </a:r>
            <a:r>
              <a:rPr lang="fr-FR" sz="2000" dirty="0" err="1"/>
              <a:t>Andreoli</a:t>
            </a:r>
            <a:r>
              <a:rPr lang="fr-FR" sz="2000" dirty="0"/>
              <a:t> n'était cependant pas le seul à produire des lustres à Gubbio.  Entre 1535 et 1586, il existe en effet un artisan documenté, également expert en lustres, surnommé </a:t>
            </a:r>
            <a:r>
              <a:rPr lang="fr-FR" sz="2000" dirty="0" err="1"/>
              <a:t>Prestino</a:t>
            </a:r>
            <a:r>
              <a:rPr lang="fr-FR" sz="2000" dirty="0"/>
              <a:t>. Après cette date, il semble que la production de lustre à Gubbio ait été pratiquement abandonnée, jusqu'à la renaissance au XIXe siècle avec </a:t>
            </a:r>
            <a:r>
              <a:rPr lang="fr-FR" sz="2000" dirty="0" err="1"/>
              <a:t>Carocci</a:t>
            </a:r>
            <a:r>
              <a:rPr lang="fr-FR" sz="2000" dirty="0"/>
              <a:t> et d'Angelico Fabbri.  Ce n'est certainement pas le cas de la majolique, qui se poursuit encore aujourd'hui avec d'excellents résultats.</a:t>
            </a:r>
            <a:endParaRPr lang="fr-FR" sz="2000" b="1" dirty="0">
              <a:solidFill>
                <a:srgbClr val="00B050"/>
              </a:solidFill>
            </a:endParaRPr>
          </a:p>
        </p:txBody>
      </p:sp>
      <p:pic>
        <p:nvPicPr>
          <p:cNvPr id="8" name="Image 7">
            <a:extLst>
              <a:ext uri="{FF2B5EF4-FFF2-40B4-BE49-F238E27FC236}">
                <a16:creationId xmlns:a16="http://schemas.microsoft.com/office/drawing/2014/main" id="{6C38CAF4-1317-FA7F-1E4A-8277F4B5513C}"/>
              </a:ext>
            </a:extLst>
          </p:cNvPr>
          <p:cNvPicPr>
            <a:picLocks noChangeAspect="1"/>
          </p:cNvPicPr>
          <p:nvPr/>
        </p:nvPicPr>
        <p:blipFill>
          <a:blip r:embed="rId4"/>
          <a:stretch>
            <a:fillRect/>
          </a:stretch>
        </p:blipFill>
        <p:spPr>
          <a:xfrm>
            <a:off x="9246477" y="4051181"/>
            <a:ext cx="3048000" cy="2895600"/>
          </a:xfrm>
          <a:prstGeom prst="rect">
            <a:avLst/>
          </a:prstGeom>
        </p:spPr>
      </p:pic>
      <p:pic>
        <p:nvPicPr>
          <p:cNvPr id="9" name="Image 8">
            <a:extLst>
              <a:ext uri="{FF2B5EF4-FFF2-40B4-BE49-F238E27FC236}">
                <a16:creationId xmlns:a16="http://schemas.microsoft.com/office/drawing/2014/main" id="{22BC2A64-6227-5D8D-6EA8-5F6D1BE23305}"/>
              </a:ext>
            </a:extLst>
          </p:cNvPr>
          <p:cNvPicPr>
            <a:picLocks noChangeAspect="1"/>
          </p:cNvPicPr>
          <p:nvPr/>
        </p:nvPicPr>
        <p:blipFill>
          <a:blip r:embed="rId5"/>
          <a:stretch>
            <a:fillRect/>
          </a:stretch>
        </p:blipFill>
        <p:spPr>
          <a:xfrm>
            <a:off x="6198477" y="3870141"/>
            <a:ext cx="3048000" cy="3133725"/>
          </a:xfrm>
          <a:prstGeom prst="rect">
            <a:avLst/>
          </a:prstGeom>
        </p:spPr>
      </p:pic>
      <p:pic>
        <p:nvPicPr>
          <p:cNvPr id="10" name="Image 9">
            <a:extLst>
              <a:ext uri="{FF2B5EF4-FFF2-40B4-BE49-F238E27FC236}">
                <a16:creationId xmlns:a16="http://schemas.microsoft.com/office/drawing/2014/main" id="{0C463384-DC75-848D-04A5-5A1693A7AEE0}"/>
              </a:ext>
            </a:extLst>
          </p:cNvPr>
          <p:cNvPicPr>
            <a:picLocks noChangeAspect="1"/>
          </p:cNvPicPr>
          <p:nvPr/>
        </p:nvPicPr>
        <p:blipFill>
          <a:blip r:embed="rId6"/>
          <a:stretch>
            <a:fillRect/>
          </a:stretch>
        </p:blipFill>
        <p:spPr>
          <a:xfrm>
            <a:off x="3116318" y="3851091"/>
            <a:ext cx="3048000" cy="3124200"/>
          </a:xfrm>
          <a:prstGeom prst="rect">
            <a:avLst/>
          </a:prstGeom>
        </p:spPr>
      </p:pic>
      <p:pic>
        <p:nvPicPr>
          <p:cNvPr id="11" name="Image 10">
            <a:extLst>
              <a:ext uri="{FF2B5EF4-FFF2-40B4-BE49-F238E27FC236}">
                <a16:creationId xmlns:a16="http://schemas.microsoft.com/office/drawing/2014/main" id="{A8D79E08-95E5-1DF4-7630-C5DA5778D524}"/>
              </a:ext>
            </a:extLst>
          </p:cNvPr>
          <p:cNvPicPr>
            <a:picLocks noChangeAspect="1"/>
          </p:cNvPicPr>
          <p:nvPr/>
        </p:nvPicPr>
        <p:blipFill>
          <a:blip r:embed="rId7"/>
          <a:stretch>
            <a:fillRect/>
          </a:stretch>
        </p:blipFill>
        <p:spPr>
          <a:xfrm>
            <a:off x="34159" y="3898716"/>
            <a:ext cx="3048000" cy="3076575"/>
          </a:xfrm>
          <a:prstGeom prst="rect">
            <a:avLst/>
          </a:prstGeom>
        </p:spPr>
      </p:pic>
    </p:spTree>
    <p:extLst>
      <p:ext uri="{BB962C8B-B14F-4D97-AF65-F5344CB8AC3E}">
        <p14:creationId xmlns:p14="http://schemas.microsoft.com/office/powerpoint/2010/main" val="1587549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2F541D-9D01-E343-D921-EBD45D81EA1F}"/>
              </a:ext>
            </a:extLst>
          </p:cNvPr>
          <p:cNvSpPr>
            <a:spLocks noGrp="1"/>
          </p:cNvSpPr>
          <p:nvPr>
            <p:ph type="title"/>
          </p:nvPr>
        </p:nvSpPr>
        <p:spPr>
          <a:xfrm>
            <a:off x="233680" y="365125"/>
            <a:ext cx="11958320" cy="1325563"/>
          </a:xfrm>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Gubbio</a:t>
            </a:r>
            <a:endParaRPr lang="fr-FR" dirty="0"/>
          </a:p>
        </p:txBody>
      </p:sp>
      <p:sp>
        <p:nvSpPr>
          <p:cNvPr id="3" name="Espace réservé du contenu 2">
            <a:extLst>
              <a:ext uri="{FF2B5EF4-FFF2-40B4-BE49-F238E27FC236}">
                <a16:creationId xmlns:a16="http://schemas.microsoft.com/office/drawing/2014/main" id="{7C00847D-E269-B8FA-657B-BF2791C299B0}"/>
              </a:ext>
            </a:extLst>
          </p:cNvPr>
          <p:cNvSpPr>
            <a:spLocks noGrp="1"/>
          </p:cNvSpPr>
          <p:nvPr>
            <p:ph idx="1"/>
          </p:nvPr>
        </p:nvSpPr>
        <p:spPr>
          <a:xfrm>
            <a:off x="707571" y="1368424"/>
            <a:ext cx="10515600" cy="5881461"/>
          </a:xfrm>
        </p:spPr>
        <p:txBody>
          <a:bodyPr>
            <a:normAutofit fontScale="70000" lnSpcReduction="20000"/>
          </a:bodyPr>
          <a:lstStyle/>
          <a:p>
            <a:pPr marL="0" indent="0">
              <a:buNone/>
            </a:pPr>
            <a:r>
              <a:rPr lang="fr-FR" dirty="0"/>
              <a:t>La céramique de Gubbio</a:t>
            </a:r>
          </a:p>
          <a:p>
            <a:pPr marL="0" indent="0">
              <a:buNone/>
            </a:pPr>
            <a:r>
              <a:rPr lang="fr-FR" dirty="0"/>
              <a:t>À Gubbio, des documents d'archives témoignent du travail de maîtres céramistes dès 1300. Les témoignages médiévaux montrent des majoliques archaïques avec des décorations géométriques ou végétales en vert et en brun. Mais la renommée de la tradition céramique de cette ville est liée au grand céramiste Giorgio </a:t>
            </a:r>
            <a:r>
              <a:rPr lang="fr-FR" dirty="0" err="1"/>
              <a:t>Andreoli</a:t>
            </a:r>
            <a:r>
              <a:rPr lang="fr-FR" dirty="0"/>
              <a:t>, dit Maestro Giorgio, arrivé à Gubbio en 1489 en provenance d'Intra, sur le lac Majeur. C'est l'art de l'application du lustre, dont Maestro Giorgio était le maître incontesté, qui a rendu célèbre la céramique de Gubbio : or, argent, vert et surtout un beau rouge rubis d'une teinte intense. C'est précisément cette nuance de rouge qui fut la nouveauté imposée par le grand maître, la différenciant de celle de Deruta qui, dans les mêmes années, accentuait la bichromie bleue et or. Assiettes, coupes et vases sont les œuvres qui sortent de l'atelier de Giorgio </a:t>
            </a:r>
            <a:r>
              <a:rPr lang="fr-FR" dirty="0" err="1"/>
              <a:t>Andreoli</a:t>
            </a:r>
            <a:r>
              <a:rPr lang="fr-FR" dirty="0"/>
              <a:t>, mais ce sera la coupe sur un petit piédouche qui, vers 1530, deviendra prédominant dans la production du grand maître. La nouvelle technique est appliquée dans le style dit "istoriato" et à autant de décors (arabesques, palmettes, grotesques de candélabres, trophées, guirlandes) à côté de l'orange, du bleu, du jaune et du vert. </a:t>
            </a:r>
          </a:p>
          <a:p>
            <a:pPr marL="0" indent="0">
              <a:buNone/>
            </a:pPr>
            <a:r>
              <a:rPr lang="fr-FR" dirty="0"/>
              <a:t>Après une longue période de déclin, la production de céramique a repris dans la seconde moitié du XIXe siècle, dans le cadre d'un mouvement culturel qui a balayé l'Ombrie dans le but de récupérer la tradition de la Renaissance. Au début du XXe siècle, période qui a vu les premières expériences d'Aldo </a:t>
            </a:r>
            <a:r>
              <a:rPr lang="fr-FR" dirty="0" err="1"/>
              <a:t>Ajò</a:t>
            </a:r>
            <a:r>
              <a:rPr lang="fr-FR" dirty="0"/>
              <a:t>, dont le style a été imité par ses élèves et ses disciples, ainsi que de </a:t>
            </a:r>
            <a:r>
              <a:rPr lang="fr-FR" dirty="0" err="1"/>
              <a:t>Baffoni</a:t>
            </a:r>
            <a:r>
              <a:rPr lang="fr-FR" dirty="0"/>
              <a:t>, </a:t>
            </a:r>
            <a:r>
              <a:rPr lang="fr-FR" dirty="0" err="1"/>
              <a:t>Cavicchi</a:t>
            </a:r>
            <a:r>
              <a:rPr lang="fr-FR" dirty="0"/>
              <a:t>, </a:t>
            </a:r>
            <a:r>
              <a:rPr lang="fr-FR" dirty="0" err="1"/>
              <a:t>Faravelli</a:t>
            </a:r>
            <a:r>
              <a:rPr lang="fr-FR" dirty="0"/>
              <a:t>, </a:t>
            </a:r>
            <a:r>
              <a:rPr lang="fr-FR" dirty="0" err="1"/>
              <a:t>Monarchi</a:t>
            </a:r>
            <a:r>
              <a:rPr lang="fr-FR" dirty="0"/>
              <a:t>, </a:t>
            </a:r>
            <a:r>
              <a:rPr lang="fr-FR" dirty="0" err="1"/>
              <a:t>Notari</a:t>
            </a:r>
            <a:r>
              <a:rPr lang="fr-FR" dirty="0"/>
              <a:t> et les frères Rossi. Les céramistes de Gubbio ont également emprunté d'autres voies, outre la production de majoliques lustrées, comme le travail des buccheri (Le </a:t>
            </a:r>
            <a:r>
              <a:rPr lang="fr-FR" dirty="0">
                <a:hlinkClick r:id="rId2"/>
              </a:rPr>
              <a:t>bucchero </a:t>
            </a:r>
            <a:r>
              <a:rPr lang="fr-FR" dirty="0"/>
              <a:t>est un type céramique noire et brillante, en terracotta souvent fine et très légère, en monochromie noire (bucchero </a:t>
            </a:r>
            <a:r>
              <a:rPr lang="fr-FR" dirty="0" err="1"/>
              <a:t>nero</a:t>
            </a:r>
            <a:r>
              <a:rPr lang="fr-FR" dirty="0"/>
              <a:t>), qui fut produite dans le centre de l'Italie par les Étrusques), polis puis décorés de sgraffites ou d'émaux polychromes et d'or, ou des céramiques d'inspiration médiévale dans lesquelles le bleu de cobalt prédomine.</a:t>
            </a:r>
          </a:p>
        </p:txBody>
      </p:sp>
    </p:spTree>
    <p:extLst>
      <p:ext uri="{BB962C8B-B14F-4D97-AF65-F5344CB8AC3E}">
        <p14:creationId xmlns:p14="http://schemas.microsoft.com/office/powerpoint/2010/main" val="3124940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17DF4-4CC7-A6B4-159A-AA83A1B4B805}"/>
              </a:ext>
            </a:extLst>
          </p:cNvPr>
          <p:cNvSpPr>
            <a:spLocks noGrp="1"/>
          </p:cNvSpPr>
          <p:nvPr>
            <p:ph type="title"/>
          </p:nvPr>
        </p:nvSpPr>
        <p:spPr>
          <a:xfrm>
            <a:off x="0" y="-105987"/>
            <a:ext cx="12476480" cy="5797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A64E7549-E0E5-B53A-96C6-87F92B02BEF7}"/>
              </a:ext>
            </a:extLst>
          </p:cNvPr>
          <p:cNvSpPr>
            <a:spLocks noGrp="1"/>
          </p:cNvSpPr>
          <p:nvPr>
            <p:ph idx="1"/>
          </p:nvPr>
        </p:nvSpPr>
        <p:spPr>
          <a:xfrm>
            <a:off x="0" y="544888"/>
            <a:ext cx="6482993" cy="6556952"/>
          </a:xfrm>
        </p:spPr>
        <p:txBody>
          <a:bodyPr>
            <a:normAutofit/>
          </a:bodyPr>
          <a:lstStyle/>
          <a:p>
            <a:pPr marL="0" indent="0">
              <a:buNone/>
            </a:pPr>
            <a:r>
              <a:rPr lang="fr-FR" sz="2600" b="1" dirty="0">
                <a:solidFill>
                  <a:srgbClr val="FF0000"/>
                </a:solidFill>
                <a:latin typeface="Calibri" panose="020F0502020204030204"/>
              </a:rPr>
              <a:t>URBINO au XVIe siècle</a:t>
            </a:r>
          </a:p>
          <a:p>
            <a:pPr marL="0" indent="0">
              <a:buNone/>
            </a:pPr>
            <a:r>
              <a:rPr lang="fr-FR" sz="1800" dirty="0">
                <a:latin typeface="Calibri" panose="020F0502020204030204"/>
              </a:rPr>
              <a:t>La renommée d'Urbino dans le domaine de la majolique commence au XVIe siècle et est particulièrement liée à sa production à sujets historiques ; on sait peu de choses sur la production antérieure, ainsi que sur celle d'usage courant. Il ne fait aucun doute que la production d’</a:t>
            </a:r>
            <a:r>
              <a:rPr lang="fr-FR" sz="1800" dirty="0" err="1">
                <a:latin typeface="Calibri" panose="020F0502020204030204"/>
              </a:rPr>
              <a:t>istoriati</a:t>
            </a:r>
            <a:r>
              <a:rPr lang="fr-FR" sz="1800" dirty="0">
                <a:latin typeface="Calibri" panose="020F0502020204030204"/>
              </a:rPr>
              <a:t> à Urbino a eu une importance et une diffusion supérieure à la norme, peut-être liés à la présence du duc d’Urbino, </a:t>
            </a:r>
            <a:r>
              <a:rPr lang="fr-FR" sz="1800" dirty="0">
                <a:hlinkClick r:id="rId3"/>
              </a:rPr>
              <a:t>Francesco Maria </a:t>
            </a:r>
            <a:r>
              <a:rPr lang="fr-FR" sz="1800" dirty="0" err="1">
                <a:hlinkClick r:id="rId3"/>
              </a:rPr>
              <a:t>della</a:t>
            </a:r>
            <a:r>
              <a:rPr lang="fr-FR" sz="1800" dirty="0">
                <a:hlinkClick r:id="rId3"/>
              </a:rPr>
              <a:t> Rovere</a:t>
            </a:r>
            <a:r>
              <a:rPr lang="fr-FR" sz="1800" dirty="0">
                <a:latin typeface="Calibri" panose="020F0502020204030204"/>
              </a:rPr>
              <a:t>, dès 1521.</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Les céramistes célèbres fleurissent : Nicola da Urbino, Guido </a:t>
            </a:r>
            <a:r>
              <a:rPr kumimoji="0" lang="fr-FR" sz="1800" i="0" u="none" strike="noStrike" kern="1200" cap="none" spc="0" normalizeH="0" baseline="0" noProof="0" dirty="0" err="1">
                <a:ln>
                  <a:noFill/>
                </a:ln>
                <a:effectLst/>
                <a:uLnTx/>
                <a:uFillTx/>
                <a:latin typeface="Calibri" panose="020F0502020204030204"/>
                <a:ea typeface="+mn-ea"/>
                <a:cs typeface="+mn-cs"/>
              </a:rPr>
              <a:t>Durantino</a:t>
            </a:r>
            <a:r>
              <a:rPr kumimoji="0" lang="fr-FR" sz="1800" i="0" u="none" strike="noStrike" kern="1200" cap="none" spc="0" normalizeH="0" baseline="0" noProof="0" dirty="0">
                <a:ln>
                  <a:noFill/>
                </a:ln>
                <a:effectLst/>
                <a:uLnTx/>
                <a:uFillTx/>
                <a:latin typeface="Calibri" panose="020F0502020204030204"/>
                <a:ea typeface="+mn-ea"/>
                <a:cs typeface="+mn-cs"/>
              </a:rPr>
              <a:t> et Guido di </a:t>
            </a:r>
            <a:r>
              <a:rPr kumimoji="0" lang="fr-FR" sz="1800" i="0" u="none" strike="noStrike" kern="1200" cap="none" spc="0" normalizeH="0" baseline="0" noProof="0" dirty="0" err="1">
                <a:ln>
                  <a:noFill/>
                </a:ln>
                <a:effectLst/>
                <a:uLnTx/>
                <a:uFillTx/>
                <a:latin typeface="Calibri" panose="020F0502020204030204"/>
                <a:ea typeface="+mn-ea"/>
                <a:cs typeface="+mn-cs"/>
              </a:rPr>
              <a:t>Merlino</a:t>
            </a:r>
            <a:r>
              <a:rPr kumimoji="0" lang="fr-FR" sz="1800" i="0" u="none" strike="noStrike" kern="1200" cap="none" spc="0" normalizeH="0" baseline="0" noProof="0" dirty="0">
                <a:ln>
                  <a:noFill/>
                </a:ln>
                <a:effectLst/>
                <a:uLnTx/>
                <a:uFillTx/>
                <a:latin typeface="Calibri" panose="020F0502020204030204"/>
                <a:ea typeface="+mn-ea"/>
                <a:cs typeface="+mn-cs"/>
              </a:rPr>
              <a:t> sont les noms les plus connus parmi ceux qui ont leur propre atelier. Il y a ensuite toute une foule de fours, de tourneurs et de décorateurs plus ou moins habiles, qui prêtent leurs services sous contrat, notamment à l'occasion de commandes particulièrement importantes.</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Nicola di Gabriele </a:t>
            </a:r>
            <a:r>
              <a:rPr kumimoji="0" lang="fr-FR" sz="1800" i="0" u="none" strike="noStrike" kern="1200" cap="none" spc="0" normalizeH="0" baseline="0" noProof="0" dirty="0" err="1">
                <a:ln>
                  <a:noFill/>
                </a:ln>
                <a:effectLst/>
                <a:uLnTx/>
                <a:uFillTx/>
                <a:latin typeface="Calibri" panose="020F0502020204030204"/>
                <a:ea typeface="+mn-ea"/>
                <a:cs typeface="+mn-cs"/>
              </a:rPr>
              <a:t>Sbraghe</a:t>
            </a:r>
            <a:r>
              <a:rPr kumimoji="0" lang="fr-FR" sz="1800" i="0" u="none" strike="noStrike" kern="1200" cap="none" spc="0" normalizeH="0" baseline="0" noProof="0" dirty="0">
                <a:ln>
                  <a:noFill/>
                </a:ln>
                <a:effectLst/>
                <a:uLnTx/>
                <a:uFillTx/>
                <a:latin typeface="Calibri" panose="020F0502020204030204"/>
                <a:ea typeface="+mn-ea"/>
                <a:cs typeface="+mn-cs"/>
              </a:rPr>
              <a:t>, originaire d'Urbino, mentionné dans des documents de 1520 avec l'appellation de « </a:t>
            </a:r>
            <a:r>
              <a:rPr kumimoji="0" lang="fr-FR" sz="1800" i="0" u="none" strike="noStrike" kern="1200" cap="none" spc="0" normalizeH="0" baseline="0" noProof="0" dirty="0" err="1">
                <a:ln>
                  <a:noFill/>
                </a:ln>
                <a:effectLst/>
                <a:uLnTx/>
                <a:uFillTx/>
                <a:latin typeface="Calibri" panose="020F0502020204030204"/>
                <a:ea typeface="+mn-ea"/>
                <a:cs typeface="+mn-cs"/>
              </a:rPr>
              <a:t>figulo</a:t>
            </a:r>
            <a:r>
              <a:rPr kumimoji="0" lang="fr-FR" sz="1800" i="0" u="none" strike="noStrike" kern="1200" cap="none" spc="0" normalizeH="0" baseline="0" noProof="0" dirty="0">
                <a:ln>
                  <a:noFill/>
                </a:ln>
                <a:effectLst/>
                <a:uLnTx/>
                <a:uFillTx/>
                <a:latin typeface="Calibri" panose="020F0502020204030204"/>
                <a:ea typeface="+mn-ea"/>
                <a:cs typeface="+mn-cs"/>
              </a:rPr>
              <a:t> ou </a:t>
            </a:r>
            <a:r>
              <a:rPr kumimoji="0" lang="fr-FR" sz="1800" i="0" u="none" strike="noStrike" kern="1200" cap="none" spc="0" normalizeH="0" baseline="0" noProof="0" dirty="0" err="1">
                <a:ln>
                  <a:noFill/>
                </a:ln>
                <a:effectLst/>
                <a:uLnTx/>
                <a:uFillTx/>
                <a:latin typeface="Calibri" panose="020F0502020204030204"/>
                <a:ea typeface="+mn-ea"/>
                <a:cs typeface="+mn-cs"/>
              </a:rPr>
              <a:t>vasaio</a:t>
            </a:r>
            <a:r>
              <a:rPr kumimoji="0" lang="fr-FR" sz="1800" i="0" u="none" strike="noStrike" kern="1200" cap="none" spc="0" normalizeH="0" baseline="0" noProof="0" dirty="0">
                <a:ln>
                  <a:noFill/>
                </a:ln>
                <a:effectLst/>
                <a:uLnTx/>
                <a:uFillTx/>
                <a:latin typeface="Calibri" panose="020F0502020204030204"/>
                <a:ea typeface="+mn-ea"/>
                <a:cs typeface="+mn-cs"/>
              </a:rPr>
              <a:t> » est considéré comme le plus habile des peintres sur majolique. Il meurt fin 1537 ou début 1538, et sa veuve loue son atelier à Vincenzo, fils de Giorgio </a:t>
            </a:r>
            <a:r>
              <a:rPr kumimoji="0" lang="fr-FR" sz="1800" i="0" u="none" strike="noStrike" kern="1200" cap="none" spc="0" normalizeH="0" baseline="0" noProof="0" dirty="0" err="1">
                <a:ln>
                  <a:noFill/>
                </a:ln>
                <a:effectLst/>
                <a:uLnTx/>
                <a:uFillTx/>
                <a:latin typeface="Calibri" panose="020F0502020204030204"/>
                <a:ea typeface="+mn-ea"/>
                <a:cs typeface="+mn-cs"/>
              </a:rPr>
              <a:t>Andreoli</a:t>
            </a:r>
            <a:r>
              <a:rPr kumimoji="0" lang="fr-FR" sz="1800" i="0" u="none" strike="noStrike" kern="1200" cap="none" spc="0" normalizeH="0" baseline="0" noProof="0" dirty="0">
                <a:ln>
                  <a:noFill/>
                </a:ln>
                <a:effectLst/>
                <a:uLnTx/>
                <a:uFillTx/>
                <a:latin typeface="Calibri" panose="020F0502020204030204"/>
                <a:ea typeface="+mn-ea"/>
                <a:cs typeface="+mn-cs"/>
              </a:rPr>
              <a:t> da Gubbio. La palette de couleurs est basée sur une harmonie de tons froids, bleus, jaunes, verts et violets. Nicola trace généralement les contours et les ombres de ses personnages avec du brun manganèse et utilise des couleurs vives, avec des tons équilibrés de bleu, de vert et d'orange. </a:t>
            </a:r>
          </a:p>
        </p:txBody>
      </p:sp>
      <p:pic>
        <p:nvPicPr>
          <p:cNvPr id="4" name="Image 3">
            <a:extLst>
              <a:ext uri="{FF2B5EF4-FFF2-40B4-BE49-F238E27FC236}">
                <a16:creationId xmlns:a16="http://schemas.microsoft.com/office/drawing/2014/main" id="{B92727AB-C420-71D9-E5E2-5801CFCFD128}"/>
              </a:ext>
            </a:extLst>
          </p:cNvPr>
          <p:cNvPicPr>
            <a:picLocks noChangeAspect="1"/>
          </p:cNvPicPr>
          <p:nvPr/>
        </p:nvPicPr>
        <p:blipFill>
          <a:blip r:embed="rId4"/>
          <a:stretch>
            <a:fillRect/>
          </a:stretch>
        </p:blipFill>
        <p:spPr>
          <a:xfrm>
            <a:off x="6833148" y="995800"/>
            <a:ext cx="2504348" cy="2520000"/>
          </a:xfrm>
          <a:prstGeom prst="rect">
            <a:avLst/>
          </a:prstGeom>
        </p:spPr>
      </p:pic>
      <p:pic>
        <p:nvPicPr>
          <p:cNvPr id="5" name="Image 4">
            <a:extLst>
              <a:ext uri="{FF2B5EF4-FFF2-40B4-BE49-F238E27FC236}">
                <a16:creationId xmlns:a16="http://schemas.microsoft.com/office/drawing/2014/main" id="{FC58D020-B375-28F8-22A2-826738E50E2A}"/>
              </a:ext>
            </a:extLst>
          </p:cNvPr>
          <p:cNvPicPr>
            <a:picLocks noChangeAspect="1"/>
          </p:cNvPicPr>
          <p:nvPr/>
        </p:nvPicPr>
        <p:blipFill>
          <a:blip r:embed="rId5"/>
          <a:stretch>
            <a:fillRect/>
          </a:stretch>
        </p:blipFill>
        <p:spPr>
          <a:xfrm>
            <a:off x="9714294" y="995800"/>
            <a:ext cx="2451064" cy="2520000"/>
          </a:xfrm>
          <a:prstGeom prst="rect">
            <a:avLst/>
          </a:prstGeom>
        </p:spPr>
      </p:pic>
      <p:pic>
        <p:nvPicPr>
          <p:cNvPr id="6" name="Image 5">
            <a:extLst>
              <a:ext uri="{FF2B5EF4-FFF2-40B4-BE49-F238E27FC236}">
                <a16:creationId xmlns:a16="http://schemas.microsoft.com/office/drawing/2014/main" id="{C8C3D180-FC45-1F04-8F8F-014CC7BDD5F9}"/>
              </a:ext>
            </a:extLst>
          </p:cNvPr>
          <p:cNvPicPr>
            <a:picLocks noChangeAspect="1"/>
          </p:cNvPicPr>
          <p:nvPr/>
        </p:nvPicPr>
        <p:blipFill>
          <a:blip r:embed="rId6"/>
          <a:stretch>
            <a:fillRect/>
          </a:stretch>
        </p:blipFill>
        <p:spPr>
          <a:xfrm>
            <a:off x="6833148" y="4309575"/>
            <a:ext cx="2504348" cy="2520000"/>
          </a:xfrm>
          <a:prstGeom prst="rect">
            <a:avLst/>
          </a:prstGeom>
        </p:spPr>
      </p:pic>
      <p:pic>
        <p:nvPicPr>
          <p:cNvPr id="7" name="Image 6">
            <a:extLst>
              <a:ext uri="{FF2B5EF4-FFF2-40B4-BE49-F238E27FC236}">
                <a16:creationId xmlns:a16="http://schemas.microsoft.com/office/drawing/2014/main" id="{27BDEF2B-8D33-BB7A-4EA3-0F019FCDE0BA}"/>
              </a:ext>
            </a:extLst>
          </p:cNvPr>
          <p:cNvPicPr>
            <a:picLocks noChangeAspect="1"/>
          </p:cNvPicPr>
          <p:nvPr/>
        </p:nvPicPr>
        <p:blipFill>
          <a:blip r:embed="rId7"/>
          <a:stretch>
            <a:fillRect/>
          </a:stretch>
        </p:blipFill>
        <p:spPr>
          <a:xfrm>
            <a:off x="9687652" y="4246216"/>
            <a:ext cx="2504348" cy="2520000"/>
          </a:xfrm>
          <a:prstGeom prst="rect">
            <a:avLst/>
          </a:prstGeom>
        </p:spPr>
      </p:pic>
    </p:spTree>
    <p:extLst>
      <p:ext uri="{BB962C8B-B14F-4D97-AF65-F5344CB8AC3E}">
        <p14:creationId xmlns:p14="http://schemas.microsoft.com/office/powerpoint/2010/main" val="3677929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17DF4-4CC7-A6B4-159A-AA83A1B4B805}"/>
              </a:ext>
            </a:extLst>
          </p:cNvPr>
          <p:cNvSpPr>
            <a:spLocks noGrp="1"/>
          </p:cNvSpPr>
          <p:nvPr>
            <p:ph type="title"/>
          </p:nvPr>
        </p:nvSpPr>
        <p:spPr>
          <a:xfrm>
            <a:off x="0" y="-105987"/>
            <a:ext cx="12476480" cy="5797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A64E7549-E0E5-B53A-96C6-87F92B02BEF7}"/>
              </a:ext>
            </a:extLst>
          </p:cNvPr>
          <p:cNvSpPr>
            <a:spLocks noGrp="1"/>
          </p:cNvSpPr>
          <p:nvPr>
            <p:ph idx="1"/>
          </p:nvPr>
        </p:nvSpPr>
        <p:spPr>
          <a:xfrm>
            <a:off x="0" y="544888"/>
            <a:ext cx="6482993" cy="6556952"/>
          </a:xfrm>
        </p:spPr>
        <p:txBody>
          <a:bodyPr>
            <a:normAutofit fontScale="92500" lnSpcReduction="10000"/>
          </a:bodyPr>
          <a:lstStyle/>
          <a:p>
            <a:pPr marL="0" indent="0">
              <a:buNone/>
            </a:pPr>
            <a:r>
              <a:rPr lang="fr-FR" sz="2600" b="1" dirty="0">
                <a:solidFill>
                  <a:srgbClr val="FF0000"/>
                </a:solidFill>
                <a:latin typeface="Calibri" panose="020F0502020204030204"/>
              </a:rPr>
              <a:t>URBINO au XVIe siècle - Nicola da Urbino</a:t>
            </a:r>
          </a:p>
          <a:p>
            <a:pPr marL="0" indent="0">
              <a:buNone/>
            </a:pPr>
            <a:r>
              <a:rPr lang="fr-FR" sz="1800" dirty="0">
                <a:latin typeface="Calibri" panose="020F0502020204030204"/>
              </a:rPr>
              <a:t>Dans les œuvres datant des années 1520-'30, l'artiste se distingue par la finesse de son exécution et sa grande compréhension de l'espace.  Le cadrage est en perspective, le dessin graphiquement exact, le goût classique de l’époque. Il ne manque pas de cas où, s'inspirant d'une estampe rigide et archaïque dans sa composition, il est capable de l'interpréter selon les canons classiques, montrant qu'il a bien assimilé la leçon de Raphaël. L'inspiration provient parfois de dessins, parfois directement de fresques. Ce qui est caractéristique, c'est la manière dont les personnages sont dessinés : des visages en graine de melon avec des nez grecs, des cheveux avec des mèches bien dessinées, des membres avec des muscles soulignés et des articulations étroites, rendues au niveau du genou par trois petits cercles. Les arbres apparaissent sinueux, courbés, et les nuages prennent souvent une forme de spirale. Des montagnes se profilent à l'horizon, devant lesquelles se trouvent un bras de mer et une série de bâtiments. Vers les années 1540, ces caractéristiques se généralisent dans la production d'Urbino ; Nicola contribue ainsi à la formation d'un répertoire commun d'habitudes de représentation, qui concerne progressivement la quasi-totalité des ateliers. Dans la phase tardive, cependant, il apparaît différent, au point de susciter une certaine perplexité. Si dans les œuvres datées de 1531 son style se distingue par une précision graphique quelque peu froide, en parfaite harmonie avec les œuvres antérieures, dans le service Gonzague-Paléologue (1531-'40) on remarque une attitude différente : le dessin est plus cursif, les couleurs plus vives, avec une abondance de tons rouille pour le modelage des carnations. On pense que cela peut se justifier par une évolution visant à remplacer le raffinement initial par une touche plus vive et plus expressive.</a:t>
            </a:r>
            <a:endParaRPr kumimoji="0" lang="fr-FR" sz="1800" i="0" u="none" strike="noStrike" kern="1200" cap="none" spc="0" normalizeH="0" baseline="0" noProof="0" dirty="0">
              <a:ln>
                <a:noFill/>
              </a:ln>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B575B0C7-7D30-BFCF-1229-F0138D9CB97F}"/>
              </a:ext>
            </a:extLst>
          </p:cNvPr>
          <p:cNvPicPr>
            <a:picLocks noChangeAspect="1"/>
          </p:cNvPicPr>
          <p:nvPr/>
        </p:nvPicPr>
        <p:blipFill>
          <a:blip r:embed="rId3"/>
          <a:stretch>
            <a:fillRect/>
          </a:stretch>
        </p:blipFill>
        <p:spPr>
          <a:xfrm>
            <a:off x="6521331" y="542319"/>
            <a:ext cx="2610272" cy="2700000"/>
          </a:xfrm>
          <a:prstGeom prst="rect">
            <a:avLst/>
          </a:prstGeom>
        </p:spPr>
      </p:pic>
      <p:pic>
        <p:nvPicPr>
          <p:cNvPr id="9" name="Image 8">
            <a:extLst>
              <a:ext uri="{FF2B5EF4-FFF2-40B4-BE49-F238E27FC236}">
                <a16:creationId xmlns:a16="http://schemas.microsoft.com/office/drawing/2014/main" id="{168A5AEC-00CE-10F7-E0B5-66458F95294E}"/>
              </a:ext>
            </a:extLst>
          </p:cNvPr>
          <p:cNvPicPr>
            <a:picLocks noChangeAspect="1"/>
          </p:cNvPicPr>
          <p:nvPr/>
        </p:nvPicPr>
        <p:blipFill>
          <a:blip r:embed="rId4"/>
          <a:stretch>
            <a:fillRect/>
          </a:stretch>
        </p:blipFill>
        <p:spPr>
          <a:xfrm>
            <a:off x="9345857" y="542319"/>
            <a:ext cx="2683230" cy="2700000"/>
          </a:xfrm>
          <a:prstGeom prst="rect">
            <a:avLst/>
          </a:prstGeom>
        </p:spPr>
      </p:pic>
      <p:pic>
        <p:nvPicPr>
          <p:cNvPr id="10" name="Image 9">
            <a:extLst>
              <a:ext uri="{FF2B5EF4-FFF2-40B4-BE49-F238E27FC236}">
                <a16:creationId xmlns:a16="http://schemas.microsoft.com/office/drawing/2014/main" id="{56067034-D897-1490-E55A-DBEF5F283073}"/>
              </a:ext>
            </a:extLst>
          </p:cNvPr>
          <p:cNvPicPr>
            <a:picLocks noChangeAspect="1"/>
          </p:cNvPicPr>
          <p:nvPr/>
        </p:nvPicPr>
        <p:blipFill>
          <a:blip r:embed="rId5"/>
          <a:stretch>
            <a:fillRect/>
          </a:stretch>
        </p:blipFill>
        <p:spPr>
          <a:xfrm>
            <a:off x="6482993" y="3823364"/>
            <a:ext cx="2842105" cy="2700000"/>
          </a:xfrm>
          <a:prstGeom prst="rect">
            <a:avLst/>
          </a:prstGeom>
        </p:spPr>
      </p:pic>
      <p:pic>
        <p:nvPicPr>
          <p:cNvPr id="11" name="Image 10">
            <a:extLst>
              <a:ext uri="{FF2B5EF4-FFF2-40B4-BE49-F238E27FC236}">
                <a16:creationId xmlns:a16="http://schemas.microsoft.com/office/drawing/2014/main" id="{271E4CCF-9213-8033-56BD-B34E7D59D5C6}"/>
              </a:ext>
            </a:extLst>
          </p:cNvPr>
          <p:cNvPicPr>
            <a:picLocks noChangeAspect="1"/>
          </p:cNvPicPr>
          <p:nvPr/>
        </p:nvPicPr>
        <p:blipFill>
          <a:blip r:embed="rId6"/>
          <a:stretch>
            <a:fillRect/>
          </a:stretch>
        </p:blipFill>
        <p:spPr>
          <a:xfrm>
            <a:off x="9500411" y="3823364"/>
            <a:ext cx="2691589" cy="2700000"/>
          </a:xfrm>
          <a:prstGeom prst="rect">
            <a:avLst/>
          </a:prstGeom>
        </p:spPr>
      </p:pic>
    </p:spTree>
    <p:extLst>
      <p:ext uri="{BB962C8B-B14F-4D97-AF65-F5344CB8AC3E}">
        <p14:creationId xmlns:p14="http://schemas.microsoft.com/office/powerpoint/2010/main" val="2193534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17DF4-4CC7-A6B4-159A-AA83A1B4B805}"/>
              </a:ext>
            </a:extLst>
          </p:cNvPr>
          <p:cNvSpPr>
            <a:spLocks noGrp="1"/>
          </p:cNvSpPr>
          <p:nvPr>
            <p:ph type="title"/>
          </p:nvPr>
        </p:nvSpPr>
        <p:spPr>
          <a:xfrm>
            <a:off x="0" y="-105987"/>
            <a:ext cx="12476480" cy="5797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A64E7549-E0E5-B53A-96C6-87F92B02BEF7}"/>
              </a:ext>
            </a:extLst>
          </p:cNvPr>
          <p:cNvSpPr>
            <a:spLocks noGrp="1"/>
          </p:cNvSpPr>
          <p:nvPr>
            <p:ph idx="1"/>
          </p:nvPr>
        </p:nvSpPr>
        <p:spPr>
          <a:xfrm>
            <a:off x="-106596" y="262944"/>
            <a:ext cx="6482993" cy="6556952"/>
          </a:xfrm>
        </p:spPr>
        <p:txBody>
          <a:bodyPr>
            <a:normAutofit/>
          </a:bodyPr>
          <a:lstStyle/>
          <a:p>
            <a:pPr marL="0" indent="0">
              <a:buNone/>
            </a:pPr>
            <a:r>
              <a:rPr lang="fr-FR" sz="2400" b="1" dirty="0">
                <a:solidFill>
                  <a:srgbClr val="FF0000"/>
                </a:solidFill>
                <a:latin typeface="Calibri" panose="020F0502020204030204"/>
              </a:rPr>
              <a:t>URBINO au XVIe siècle – Autres peintres</a:t>
            </a:r>
          </a:p>
          <a:p>
            <a:pPr marL="0" indent="0">
              <a:buNone/>
            </a:pPr>
            <a:r>
              <a:rPr lang="fr-FR" sz="1800" b="1" dirty="0">
                <a:latin typeface="Calibri" panose="020F0502020204030204"/>
              </a:rPr>
              <a:t>Francesco </a:t>
            </a:r>
            <a:r>
              <a:rPr lang="fr-FR" sz="1800" b="1" dirty="0" err="1">
                <a:latin typeface="Calibri" panose="020F0502020204030204"/>
              </a:rPr>
              <a:t>Xanto</a:t>
            </a:r>
            <a:r>
              <a:rPr lang="fr-FR" sz="1800" b="1" dirty="0">
                <a:latin typeface="Calibri" panose="020F0502020204030204"/>
              </a:rPr>
              <a:t> </a:t>
            </a:r>
            <a:r>
              <a:rPr lang="fr-FR" sz="1800" b="1" dirty="0" err="1">
                <a:latin typeface="Calibri" panose="020F0502020204030204"/>
              </a:rPr>
              <a:t>Avelli</a:t>
            </a:r>
            <a:r>
              <a:rPr lang="fr-FR" sz="1800" b="1" dirty="0">
                <a:latin typeface="Calibri" panose="020F0502020204030204"/>
              </a:rPr>
              <a:t>, </a:t>
            </a:r>
            <a:r>
              <a:rPr lang="fr-FR" sz="1800" dirty="0">
                <a:latin typeface="Calibri" panose="020F0502020204030204"/>
              </a:rPr>
              <a:t>le plus connu des décorateurs.</a:t>
            </a:r>
          </a:p>
          <a:p>
            <a:pPr marL="0" indent="0">
              <a:buNone/>
            </a:pPr>
            <a:r>
              <a:rPr lang="fr-FR" sz="1800" dirty="0">
                <a:latin typeface="Calibri" panose="020F0502020204030204"/>
              </a:rPr>
              <a:t>Mentionné dans des documents entre 1523 et 1564, </a:t>
            </a:r>
            <a:r>
              <a:rPr lang="fr-FR" sz="1800" b="1" dirty="0">
                <a:latin typeface="Calibri" panose="020F0502020204030204"/>
              </a:rPr>
              <a:t>Guido di </a:t>
            </a:r>
            <a:r>
              <a:rPr lang="fr-FR" sz="1800" b="1" dirty="0" err="1">
                <a:latin typeface="Calibri" panose="020F0502020204030204"/>
              </a:rPr>
              <a:t>Merlino</a:t>
            </a:r>
            <a:r>
              <a:rPr lang="fr-FR" sz="1800" b="1" dirty="0">
                <a:latin typeface="Calibri" panose="020F0502020204030204"/>
              </a:rPr>
              <a:t> </a:t>
            </a:r>
            <a:r>
              <a:rPr lang="fr-FR" sz="1800" dirty="0">
                <a:latin typeface="Calibri" panose="020F0502020204030204"/>
              </a:rPr>
              <a:t>est aussi un important peintre de majolique, spécialisé dans les sujets </a:t>
            </a:r>
            <a:r>
              <a:rPr lang="fr-FR" sz="1800" dirty="0" err="1">
                <a:latin typeface="Calibri" panose="020F0502020204030204"/>
              </a:rPr>
              <a:t>àl’istorato</a:t>
            </a:r>
            <a:r>
              <a:rPr lang="fr-FR" sz="1800" dirty="0">
                <a:latin typeface="Calibri" panose="020F0502020204030204"/>
              </a:rPr>
              <a:t> tirés de la mythologie classique</a:t>
            </a:r>
          </a:p>
          <a:p>
            <a:pPr marL="0" indent="0">
              <a:buNone/>
            </a:pPr>
            <a:r>
              <a:rPr lang="fr-FR" sz="1800" dirty="0">
                <a:latin typeface="Calibri" panose="020F0502020204030204"/>
              </a:rPr>
              <a:t>Un autre grand protagoniste de la maïolique d'Urbino est </a:t>
            </a:r>
            <a:r>
              <a:rPr lang="fr-FR" sz="1800" b="1" dirty="0">
                <a:latin typeface="Calibri" panose="020F0502020204030204"/>
              </a:rPr>
              <a:t>Guido </a:t>
            </a:r>
            <a:r>
              <a:rPr lang="fr-FR" sz="1800" b="1" dirty="0" err="1">
                <a:latin typeface="Calibri" panose="020F0502020204030204"/>
              </a:rPr>
              <a:t>Durantino</a:t>
            </a:r>
            <a:r>
              <a:rPr lang="fr-FR" sz="1800" dirty="0">
                <a:latin typeface="Calibri" panose="020F0502020204030204"/>
              </a:rPr>
              <a:t>, est originaire de la même petite ville. Vers le milieu du siècle, pour des raisons que nous ignorons, Guido prend le nom de famille "</a:t>
            </a:r>
            <a:r>
              <a:rPr lang="fr-FR" sz="1800" b="1" dirty="0">
                <a:latin typeface="Calibri" panose="020F0502020204030204"/>
              </a:rPr>
              <a:t>Fontana</a:t>
            </a:r>
            <a:r>
              <a:rPr lang="fr-FR" sz="1800" dirty="0">
                <a:latin typeface="Calibri" panose="020F0502020204030204"/>
              </a:rPr>
              <a:t>", qu'il transmet ensuite à ses descendants. Parmi les fils de Guido Fontana, le plus doué pour la majolique semble avoir été Orazio, qui travailla avec son père jusqu'en 1565, avant de voler de ses propres ailes. Voir slide suivant sur la famille Fontana. </a:t>
            </a:r>
          </a:p>
        </p:txBody>
      </p:sp>
      <p:pic>
        <p:nvPicPr>
          <p:cNvPr id="4" name="Image 3">
            <a:extLst>
              <a:ext uri="{FF2B5EF4-FFF2-40B4-BE49-F238E27FC236}">
                <a16:creationId xmlns:a16="http://schemas.microsoft.com/office/drawing/2014/main" id="{2C30237D-4883-7F5F-B3BA-F63AA1017643}"/>
              </a:ext>
            </a:extLst>
          </p:cNvPr>
          <p:cNvPicPr>
            <a:picLocks noChangeAspect="1"/>
          </p:cNvPicPr>
          <p:nvPr/>
        </p:nvPicPr>
        <p:blipFill>
          <a:blip r:embed="rId3"/>
          <a:stretch>
            <a:fillRect/>
          </a:stretch>
        </p:blipFill>
        <p:spPr>
          <a:xfrm>
            <a:off x="6238240" y="473768"/>
            <a:ext cx="3048000" cy="3076575"/>
          </a:xfrm>
          <a:prstGeom prst="rect">
            <a:avLst/>
          </a:prstGeom>
        </p:spPr>
      </p:pic>
      <p:pic>
        <p:nvPicPr>
          <p:cNvPr id="5" name="Image 4">
            <a:extLst>
              <a:ext uri="{FF2B5EF4-FFF2-40B4-BE49-F238E27FC236}">
                <a16:creationId xmlns:a16="http://schemas.microsoft.com/office/drawing/2014/main" id="{D1B2BDA1-6C26-550F-550B-89F0695C3EB7}"/>
              </a:ext>
            </a:extLst>
          </p:cNvPr>
          <p:cNvPicPr>
            <a:picLocks noChangeAspect="1"/>
          </p:cNvPicPr>
          <p:nvPr/>
        </p:nvPicPr>
        <p:blipFill>
          <a:blip r:embed="rId4"/>
          <a:stretch>
            <a:fillRect/>
          </a:stretch>
        </p:blipFill>
        <p:spPr>
          <a:xfrm>
            <a:off x="9949546" y="666472"/>
            <a:ext cx="1863627" cy="2988000"/>
          </a:xfrm>
          <a:prstGeom prst="rect">
            <a:avLst/>
          </a:prstGeom>
        </p:spPr>
      </p:pic>
      <p:pic>
        <p:nvPicPr>
          <p:cNvPr id="6" name="Image 5">
            <a:extLst>
              <a:ext uri="{FF2B5EF4-FFF2-40B4-BE49-F238E27FC236}">
                <a16:creationId xmlns:a16="http://schemas.microsoft.com/office/drawing/2014/main" id="{6CCAA222-E462-A71D-16F1-0920644079EC}"/>
              </a:ext>
            </a:extLst>
          </p:cNvPr>
          <p:cNvPicPr>
            <a:picLocks noChangeAspect="1"/>
          </p:cNvPicPr>
          <p:nvPr/>
        </p:nvPicPr>
        <p:blipFill>
          <a:blip r:embed="rId5"/>
          <a:stretch>
            <a:fillRect/>
          </a:stretch>
        </p:blipFill>
        <p:spPr>
          <a:xfrm>
            <a:off x="-12246" y="3823364"/>
            <a:ext cx="3048000" cy="3067050"/>
          </a:xfrm>
          <a:prstGeom prst="rect">
            <a:avLst/>
          </a:prstGeom>
        </p:spPr>
      </p:pic>
      <p:pic>
        <p:nvPicPr>
          <p:cNvPr id="7" name="Image 6">
            <a:extLst>
              <a:ext uri="{FF2B5EF4-FFF2-40B4-BE49-F238E27FC236}">
                <a16:creationId xmlns:a16="http://schemas.microsoft.com/office/drawing/2014/main" id="{29441DEA-B8C6-5267-1D49-686DB677268B}"/>
              </a:ext>
            </a:extLst>
          </p:cNvPr>
          <p:cNvPicPr>
            <a:picLocks noChangeAspect="1"/>
          </p:cNvPicPr>
          <p:nvPr/>
        </p:nvPicPr>
        <p:blipFill>
          <a:blip r:embed="rId6"/>
          <a:stretch>
            <a:fillRect/>
          </a:stretch>
        </p:blipFill>
        <p:spPr>
          <a:xfrm>
            <a:off x="3071776" y="3851939"/>
            <a:ext cx="3048000" cy="3038475"/>
          </a:xfrm>
          <a:prstGeom prst="rect">
            <a:avLst/>
          </a:prstGeom>
        </p:spPr>
      </p:pic>
      <p:pic>
        <p:nvPicPr>
          <p:cNvPr id="12" name="Image 11">
            <a:extLst>
              <a:ext uri="{FF2B5EF4-FFF2-40B4-BE49-F238E27FC236}">
                <a16:creationId xmlns:a16="http://schemas.microsoft.com/office/drawing/2014/main" id="{4307D1C8-3C10-FD36-A3CF-C28BE8CCA4F4}"/>
              </a:ext>
            </a:extLst>
          </p:cNvPr>
          <p:cNvPicPr>
            <a:picLocks noChangeAspect="1"/>
          </p:cNvPicPr>
          <p:nvPr/>
        </p:nvPicPr>
        <p:blipFill>
          <a:blip r:embed="rId7"/>
          <a:stretch>
            <a:fillRect/>
          </a:stretch>
        </p:blipFill>
        <p:spPr>
          <a:xfrm>
            <a:off x="6154874" y="3909089"/>
            <a:ext cx="3048000" cy="2981325"/>
          </a:xfrm>
          <a:prstGeom prst="rect">
            <a:avLst/>
          </a:prstGeom>
        </p:spPr>
      </p:pic>
      <p:pic>
        <p:nvPicPr>
          <p:cNvPr id="13" name="Image 12">
            <a:extLst>
              <a:ext uri="{FF2B5EF4-FFF2-40B4-BE49-F238E27FC236}">
                <a16:creationId xmlns:a16="http://schemas.microsoft.com/office/drawing/2014/main" id="{ACF2898E-F5C0-929D-66D3-F5DFD73F629C}"/>
              </a:ext>
            </a:extLst>
          </p:cNvPr>
          <p:cNvPicPr>
            <a:picLocks noChangeAspect="1"/>
          </p:cNvPicPr>
          <p:nvPr/>
        </p:nvPicPr>
        <p:blipFill>
          <a:blip r:embed="rId8"/>
          <a:stretch>
            <a:fillRect/>
          </a:stretch>
        </p:blipFill>
        <p:spPr>
          <a:xfrm>
            <a:off x="9202874" y="3847176"/>
            <a:ext cx="3048000" cy="3019425"/>
          </a:xfrm>
          <a:prstGeom prst="rect">
            <a:avLst/>
          </a:prstGeom>
        </p:spPr>
      </p:pic>
    </p:spTree>
    <p:extLst>
      <p:ext uri="{BB962C8B-B14F-4D97-AF65-F5344CB8AC3E}">
        <p14:creationId xmlns:p14="http://schemas.microsoft.com/office/powerpoint/2010/main" val="2687813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2F541D-9D01-E343-D921-EBD45D81EA1F}"/>
              </a:ext>
            </a:extLst>
          </p:cNvPr>
          <p:cNvSpPr>
            <a:spLocks noGrp="1"/>
          </p:cNvSpPr>
          <p:nvPr>
            <p:ph type="title"/>
          </p:nvPr>
        </p:nvSpPr>
        <p:spPr>
          <a:xfrm>
            <a:off x="233680" y="365125"/>
            <a:ext cx="11958320" cy="1325563"/>
          </a:xfrm>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Urbino</a:t>
            </a:r>
            <a:b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1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https://it.wikipedia.org/wiki/Ceramica_di_Urbino</a:t>
            </a:r>
            <a:r>
              <a:rPr kumimoji="0" lang="fr-FR" sz="1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br>
              <a:rPr kumimoji="0" lang="fr-FR" sz="1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1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La famille de céramistes Fontana :  </a:t>
            </a:r>
            <a:r>
              <a:rPr kumimoji="0" lang="fr-FR" sz="1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3"/>
              </a:rPr>
              <a:t>https://it.wikipedia.org/wiki/Fontana_(ceramisti)</a:t>
            </a:r>
            <a:r>
              <a:rPr kumimoji="0" lang="fr-FR" sz="18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sz="1800" dirty="0"/>
          </a:p>
        </p:txBody>
      </p:sp>
      <p:sp>
        <p:nvSpPr>
          <p:cNvPr id="3" name="Espace réservé du contenu 2">
            <a:extLst>
              <a:ext uri="{FF2B5EF4-FFF2-40B4-BE49-F238E27FC236}">
                <a16:creationId xmlns:a16="http://schemas.microsoft.com/office/drawing/2014/main" id="{7C00847D-E269-B8FA-657B-BF2791C299B0}"/>
              </a:ext>
            </a:extLst>
          </p:cNvPr>
          <p:cNvSpPr>
            <a:spLocks noGrp="1"/>
          </p:cNvSpPr>
          <p:nvPr>
            <p:ph idx="1"/>
          </p:nvPr>
        </p:nvSpPr>
        <p:spPr>
          <a:xfrm>
            <a:off x="838200" y="1825624"/>
            <a:ext cx="10515600" cy="5194935"/>
          </a:xfrm>
        </p:spPr>
        <p:txBody>
          <a:bodyPr>
            <a:normAutofit fontScale="70000" lnSpcReduction="20000"/>
          </a:bodyPr>
          <a:lstStyle/>
          <a:p>
            <a:pPr marL="0" indent="0">
              <a:buNone/>
            </a:pPr>
            <a:r>
              <a:rPr lang="fr-FR" dirty="0"/>
              <a:t>La céramique d'Urbino peut être définie comme une continuation de la production de </a:t>
            </a:r>
            <a:r>
              <a:rPr lang="fr-FR" dirty="0" err="1"/>
              <a:t>Casteldurante</a:t>
            </a:r>
            <a:r>
              <a:rPr lang="fr-FR" dirty="0"/>
              <a:t> (aujourd'hui </a:t>
            </a:r>
            <a:r>
              <a:rPr lang="fr-FR" dirty="0" err="1"/>
              <a:t>Urbania</a:t>
            </a:r>
            <a:r>
              <a:rPr lang="fr-FR" dirty="0"/>
              <a:t>), car le céramiste </a:t>
            </a:r>
            <a:r>
              <a:rPr lang="fr-FR" dirty="0" err="1"/>
              <a:t>Niccolò</a:t>
            </a:r>
            <a:r>
              <a:rPr lang="fr-FR" dirty="0"/>
              <a:t> </a:t>
            </a:r>
            <a:r>
              <a:rPr lang="fr-FR" dirty="0" err="1"/>
              <a:t>Pellipario</a:t>
            </a:r>
            <a:r>
              <a:rPr lang="fr-FR" dirty="0"/>
              <a:t> s'est déplacé de </a:t>
            </a:r>
            <a:r>
              <a:rPr lang="fr-FR" dirty="0" err="1"/>
              <a:t>Casteldurante</a:t>
            </a:r>
            <a:r>
              <a:rPr lang="fr-FR" dirty="0"/>
              <a:t> à Urbino en 1521, renouvelant le style de la majolique locale et donnant naissance à une dynastie de fabricants de majoliques qui ont pris le nom de Fontana.</a:t>
            </a:r>
          </a:p>
          <a:p>
            <a:pPr marL="0" indent="0">
              <a:buNone/>
            </a:pPr>
            <a:r>
              <a:rPr lang="fr-FR" dirty="0"/>
              <a:t>La production locale de majolique décorée avec des décorations grotesques et </a:t>
            </a:r>
            <a:r>
              <a:rPr lang="fr-FR" dirty="0" err="1"/>
              <a:t>raphaëlesques</a:t>
            </a:r>
            <a:r>
              <a:rPr lang="fr-FR" dirty="0"/>
              <a:t> qui font la fierté de cette ville, remonte au XVIe siècle. Les scènes sont tirées d'épisodes d'épopées chevaleresques, de la mythologie classique et de la Bible, par l'intermédiaire de gravures de l'époque. Les céramistes Giulio da Urbino (actif de 1533 à 1569) et Nicola da Urbino s'établissent alors. La famille Fontana, outre </a:t>
            </a:r>
            <a:r>
              <a:rPr lang="fr-FR" dirty="0" err="1"/>
              <a:t>Niccolò</a:t>
            </a:r>
            <a:r>
              <a:rPr lang="fr-FR" dirty="0"/>
              <a:t> </a:t>
            </a:r>
            <a:r>
              <a:rPr lang="fr-FR" dirty="0" err="1"/>
              <a:t>Pellipario</a:t>
            </a:r>
            <a:r>
              <a:rPr lang="fr-FR" dirty="0"/>
              <a:t>, se distingue avec Guido Fontana (1490-1576) dit Guido </a:t>
            </a:r>
            <a:r>
              <a:rPr lang="fr-FR" dirty="0" err="1"/>
              <a:t>Durantino</a:t>
            </a:r>
            <a:r>
              <a:rPr lang="fr-FR" dirty="0"/>
              <a:t>, Orazio Fontana (mort en 1571), Camillo Fontana (vers 1525-après 1589) et </a:t>
            </a:r>
            <a:r>
              <a:rPr lang="fr-FR" dirty="0" err="1"/>
              <a:t>Flaminio</a:t>
            </a:r>
            <a:r>
              <a:rPr lang="fr-FR" dirty="0"/>
              <a:t> Fontana. Les </a:t>
            </a:r>
            <a:r>
              <a:rPr lang="fr-FR" dirty="0" err="1"/>
              <a:t>Patanazzi</a:t>
            </a:r>
            <a:r>
              <a:rPr lang="fr-FR" dirty="0"/>
              <a:t> étaient également des céramistes, Alfonso étant le plus connu, mais le céramiste d'Urbino par excellence était Francesco </a:t>
            </a:r>
            <a:r>
              <a:rPr lang="fr-FR" dirty="0" err="1"/>
              <a:t>Xanto</a:t>
            </a:r>
            <a:r>
              <a:rPr lang="fr-FR" dirty="0"/>
              <a:t> </a:t>
            </a:r>
            <a:r>
              <a:rPr lang="fr-FR" dirty="0" err="1"/>
              <a:t>Avelli</a:t>
            </a:r>
            <a:r>
              <a:rPr lang="fr-FR" dirty="0"/>
              <a:t>. Né à Rovigo, il fut l'élève de </a:t>
            </a:r>
            <a:r>
              <a:rPr lang="fr-FR" dirty="0" err="1"/>
              <a:t>Pellipario</a:t>
            </a:r>
            <a:r>
              <a:rPr lang="fr-FR" dirty="0"/>
              <a:t>. Il avait une palette brillante, avec des couleurs robustes mais harmonieuses : orange, jaune, ivoire, vert, brun foncé. Nombre de ses œuvres sont signées et datées par lui et certaines sont contresignées par </a:t>
            </a:r>
            <a:r>
              <a:rPr lang="fr-FR" dirty="0" err="1"/>
              <a:t>Mastro</a:t>
            </a:r>
            <a:r>
              <a:rPr lang="fr-FR" dirty="0"/>
              <a:t> Giorgio (Maître Giorgio </a:t>
            </a:r>
            <a:r>
              <a:rPr lang="fr-FR" dirty="0" err="1"/>
              <a:t>Andreoli</a:t>
            </a:r>
            <a:r>
              <a:rPr lang="fr-FR" dirty="0"/>
              <a:t>). Il s'agit de véritables œuvres picturales, réalisées sur de la céramique plutôt que sur du carton ou de la toile.</a:t>
            </a:r>
          </a:p>
          <a:p>
            <a:pPr marL="0" indent="0">
              <a:buNone/>
            </a:pPr>
            <a:r>
              <a:rPr lang="fr-FR" dirty="0"/>
              <a:t>Une production du XXe siècle est celle de la Manufacture de céramique d'Urbino, fondée en 1950 par trois associés issus de l'école d'art de Pesaro et un céramiste de Faenza. L'entreprise, dont la marque de fabrique était une corne d'abondance, est restée active jusqu'en 1953. Aujourd'hui, des copies de céramiques du XVIe siècle portant les armoiries d'Urbino sont produites.</a:t>
            </a:r>
          </a:p>
          <a:p>
            <a:pPr marL="0" indent="0">
              <a:buNone/>
            </a:pPr>
            <a:endParaRPr lang="fr-FR" dirty="0"/>
          </a:p>
        </p:txBody>
      </p:sp>
    </p:spTree>
    <p:extLst>
      <p:ext uri="{BB962C8B-B14F-4D97-AF65-F5344CB8AC3E}">
        <p14:creationId xmlns:p14="http://schemas.microsoft.com/office/powerpoint/2010/main" val="1328621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181C6A-21FF-2D35-3108-0688E19FAA3D}"/>
              </a:ext>
            </a:extLst>
          </p:cNvPr>
          <p:cNvSpPr>
            <a:spLocks noGrp="1"/>
          </p:cNvSpPr>
          <p:nvPr>
            <p:ph type="title"/>
          </p:nvPr>
        </p:nvSpPr>
        <p:spPr>
          <a:xfrm>
            <a:off x="692651" y="107314"/>
            <a:ext cx="10515600" cy="898526"/>
          </a:xfrm>
        </p:spPr>
        <p:txBody>
          <a:bodyPr>
            <a:normAutofit fontScale="90000"/>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La majolique italienne : </a:t>
            </a:r>
            <a:r>
              <a:rPr kumimoji="0" lang="fr-FR" sz="31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31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sz="3100" dirty="0"/>
          </a:p>
        </p:txBody>
      </p:sp>
      <p:sp>
        <p:nvSpPr>
          <p:cNvPr id="3" name="Espace réservé du contenu 2">
            <a:extLst>
              <a:ext uri="{FF2B5EF4-FFF2-40B4-BE49-F238E27FC236}">
                <a16:creationId xmlns:a16="http://schemas.microsoft.com/office/drawing/2014/main" id="{09C5E579-8CA2-E7F2-6DA6-BD471395D878}"/>
              </a:ext>
            </a:extLst>
          </p:cNvPr>
          <p:cNvSpPr>
            <a:spLocks noGrp="1"/>
          </p:cNvSpPr>
          <p:nvPr>
            <p:ph idx="1"/>
          </p:nvPr>
        </p:nvSpPr>
        <p:spPr>
          <a:xfrm>
            <a:off x="33906" y="1001336"/>
            <a:ext cx="11978640" cy="4351338"/>
          </a:xfrm>
        </p:spPr>
        <p:txBody>
          <a:bodyPr>
            <a:normAutofit lnSpcReduction="10000"/>
          </a:bodyPr>
          <a:lstStyle/>
          <a:p>
            <a:pPr marL="0" indent="0">
              <a:buNone/>
            </a:pPr>
            <a:r>
              <a:rPr lang="fr-FR" sz="2400" b="1" dirty="0">
                <a:solidFill>
                  <a:srgbClr val="FF0000"/>
                </a:solidFill>
              </a:rPr>
              <a:t>ORVIETO : </a:t>
            </a:r>
            <a:r>
              <a:rPr lang="fr-FR" sz="2000" b="1" dirty="0"/>
              <a:t>maïoliques vertes et brunes (archaïques) de la fin du moyen âge, XIIIe-XVe siècles </a:t>
            </a:r>
            <a:r>
              <a:rPr lang="fr-FR" sz="2000" dirty="0">
                <a:hlinkClick r:id="rId3"/>
              </a:rPr>
              <a:t>https://www.maiolicaitaliana.com/storia/orvieto-maiolica-tardo-medievale-verde-e-bruna-arcaica-secoli-xiii-xv/</a:t>
            </a:r>
            <a:endParaRPr lang="fr-FR" sz="2000" dirty="0"/>
          </a:p>
          <a:p>
            <a:pPr marL="0" indent="0">
              <a:buNone/>
            </a:pPr>
            <a:r>
              <a:rPr lang="fr-FR" sz="2000" dirty="0"/>
              <a:t>Orvieto a livré une quantité vraiment énorme de maïoliques de la fin du Moyen Âge. Lorsque nous parlons de la production médiévale d'Orvieto, nous nous référons à l'ensemble du territoire dominé par la ville, qui était très vaste et s'étendait, selon un document de 1278, sur pas moins de 1075 kilomètres carrés.</a:t>
            </a:r>
          </a:p>
          <a:p>
            <a:pPr marL="0" indent="0">
              <a:buNone/>
            </a:pPr>
            <a:r>
              <a:rPr lang="fr-FR" sz="2000" dirty="0"/>
              <a:t>La maïolique </a:t>
            </a:r>
            <a:r>
              <a:rPr lang="fr-FR" sz="2000" dirty="0" err="1"/>
              <a:t>orviétane</a:t>
            </a:r>
            <a:r>
              <a:rPr lang="fr-FR" sz="2000" dirty="0"/>
              <a:t> est composée d'argile purifiée de couleur claire, allant du crème au rose.   La couche de maïolique, blanche, parfois teintée de rose, est limitée à la bande décorée, tandis que le reste de la surface est recouvert d'une glaçure transparente brun-jaune. Il existe également un groupe de pièces qui, au lieu d'être peintes sur de la majolique, sont peintes sur de l'engobe recouverte de glaçure aux émaux, avec la même bichromie verte et brune caractéristique de cette époque.  Les formes les plus fréquentes sont les bols (parfois munis d'une anse et d'un bord lobé), les assiettes, les vases à corps ovoïde sans anse, les flacons appelés "truffe", les cruches ou les jarres.</a:t>
            </a:r>
          </a:p>
          <a:p>
            <a:pPr marL="0" indent="0">
              <a:buNone/>
            </a:pPr>
            <a:r>
              <a:rPr lang="fr-FR" sz="2000" dirty="0"/>
              <a:t>Une majolique très semblable à celle d'Orvieto a également été produite, à partir du XIIIe siècle, dans d'autres centres de l'Ombrie, en particulier </a:t>
            </a:r>
            <a:r>
              <a:rPr lang="fr-FR" sz="2000" dirty="0" err="1"/>
              <a:t>Todi</a:t>
            </a:r>
            <a:r>
              <a:rPr lang="fr-FR" sz="2000" dirty="0"/>
              <a:t>, </a:t>
            </a:r>
            <a:r>
              <a:rPr lang="fr-FR" sz="2000" dirty="0" err="1"/>
              <a:t>Deruta</a:t>
            </a:r>
            <a:r>
              <a:rPr lang="fr-FR" sz="2000" dirty="0"/>
              <a:t>, Pérouse et Assise. </a:t>
            </a:r>
          </a:p>
        </p:txBody>
      </p:sp>
      <p:pic>
        <p:nvPicPr>
          <p:cNvPr id="4" name="Image 3">
            <a:extLst>
              <a:ext uri="{FF2B5EF4-FFF2-40B4-BE49-F238E27FC236}">
                <a16:creationId xmlns:a16="http://schemas.microsoft.com/office/drawing/2014/main" id="{5C9CE75C-DEBA-A176-5D59-96606689E7DC}"/>
              </a:ext>
            </a:extLst>
          </p:cNvPr>
          <p:cNvPicPr>
            <a:picLocks noChangeAspect="1"/>
          </p:cNvPicPr>
          <p:nvPr/>
        </p:nvPicPr>
        <p:blipFill>
          <a:blip r:embed="rId4"/>
          <a:stretch>
            <a:fillRect/>
          </a:stretch>
        </p:blipFill>
        <p:spPr>
          <a:xfrm>
            <a:off x="0" y="5223970"/>
            <a:ext cx="2211880" cy="1476000"/>
          </a:xfrm>
          <a:prstGeom prst="rect">
            <a:avLst/>
          </a:prstGeom>
        </p:spPr>
      </p:pic>
      <p:pic>
        <p:nvPicPr>
          <p:cNvPr id="5" name="Image 4">
            <a:extLst>
              <a:ext uri="{FF2B5EF4-FFF2-40B4-BE49-F238E27FC236}">
                <a16:creationId xmlns:a16="http://schemas.microsoft.com/office/drawing/2014/main" id="{CDBA2CBF-1893-1A86-A7DA-6568B436C966}"/>
              </a:ext>
            </a:extLst>
          </p:cNvPr>
          <p:cNvPicPr>
            <a:picLocks noChangeAspect="1"/>
          </p:cNvPicPr>
          <p:nvPr/>
        </p:nvPicPr>
        <p:blipFill>
          <a:blip r:embed="rId5"/>
          <a:stretch>
            <a:fillRect/>
          </a:stretch>
        </p:blipFill>
        <p:spPr>
          <a:xfrm>
            <a:off x="2211880" y="5223970"/>
            <a:ext cx="3738571" cy="1548000"/>
          </a:xfrm>
          <a:prstGeom prst="rect">
            <a:avLst/>
          </a:prstGeom>
        </p:spPr>
      </p:pic>
      <p:pic>
        <p:nvPicPr>
          <p:cNvPr id="8" name="Image 7">
            <a:extLst>
              <a:ext uri="{FF2B5EF4-FFF2-40B4-BE49-F238E27FC236}">
                <a16:creationId xmlns:a16="http://schemas.microsoft.com/office/drawing/2014/main" id="{C86BA716-0B87-F7EF-DAA9-B1E0B02E6496}"/>
              </a:ext>
            </a:extLst>
          </p:cNvPr>
          <p:cNvPicPr>
            <a:picLocks noChangeAspect="1"/>
          </p:cNvPicPr>
          <p:nvPr/>
        </p:nvPicPr>
        <p:blipFill>
          <a:blip r:embed="rId6"/>
          <a:stretch>
            <a:fillRect/>
          </a:stretch>
        </p:blipFill>
        <p:spPr>
          <a:xfrm>
            <a:off x="6096000" y="5099770"/>
            <a:ext cx="6096000" cy="1600200"/>
          </a:xfrm>
          <a:prstGeom prst="rect">
            <a:avLst/>
          </a:prstGeom>
        </p:spPr>
      </p:pic>
    </p:spTree>
    <p:extLst>
      <p:ext uri="{BB962C8B-B14F-4D97-AF65-F5344CB8AC3E}">
        <p14:creationId xmlns:p14="http://schemas.microsoft.com/office/powerpoint/2010/main" val="1180184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CDA01-6C7E-58ED-3B97-F417AD5C59A4}"/>
              </a:ext>
            </a:extLst>
          </p:cNvPr>
          <p:cNvSpPr>
            <a:spLocks noGrp="1"/>
          </p:cNvSpPr>
          <p:nvPr>
            <p:ph type="title"/>
          </p:nvPr>
        </p:nvSpPr>
        <p:spPr>
          <a:xfrm>
            <a:off x="548640" y="579119"/>
            <a:ext cx="11496040" cy="935355"/>
          </a:xfrm>
        </p:spPr>
        <p:txBody>
          <a:bodyPr>
            <a:normAutofit fontScale="90000"/>
          </a:bodyPr>
          <a:lstStyle/>
          <a:p>
            <a:r>
              <a:rPr kumimoji="0" lang="fr-FR" sz="5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Plan de la présentation</a:t>
            </a:r>
            <a:b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endParaRPr lang="fr-FR" dirty="0"/>
          </a:p>
        </p:txBody>
      </p:sp>
      <p:sp>
        <p:nvSpPr>
          <p:cNvPr id="3" name="Espace réservé du contenu 2">
            <a:extLst>
              <a:ext uri="{FF2B5EF4-FFF2-40B4-BE49-F238E27FC236}">
                <a16:creationId xmlns:a16="http://schemas.microsoft.com/office/drawing/2014/main" id="{3B857B48-0847-77FC-6E66-E290F6A6561D}"/>
              </a:ext>
            </a:extLst>
          </p:cNvPr>
          <p:cNvSpPr>
            <a:spLocks noGrp="1"/>
          </p:cNvSpPr>
          <p:nvPr>
            <p:ph idx="1"/>
          </p:nvPr>
        </p:nvSpPr>
        <p:spPr>
          <a:xfrm>
            <a:off x="838200" y="1409065"/>
            <a:ext cx="10515600" cy="5337176"/>
          </a:xfrm>
        </p:spPr>
        <p:txBody>
          <a:bodyPr>
            <a:normAutofit/>
          </a:bodyPr>
          <a:lstStyle/>
          <a:p>
            <a:pPr>
              <a:lnSpc>
                <a:spcPct val="107000"/>
              </a:lnSpc>
              <a:spcAft>
                <a:spcPts val="800"/>
              </a:spcAft>
            </a:pP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5" name="ZoneTexte 4">
            <a:extLst>
              <a:ext uri="{FF2B5EF4-FFF2-40B4-BE49-F238E27FC236}">
                <a16:creationId xmlns:a16="http://schemas.microsoft.com/office/drawing/2014/main" id="{05743475-BF4C-79D7-674B-392A09A13C57}"/>
              </a:ext>
            </a:extLst>
          </p:cNvPr>
          <p:cNvSpPr txBox="1"/>
          <p:nvPr/>
        </p:nvSpPr>
        <p:spPr>
          <a:xfrm>
            <a:off x="396240" y="1517815"/>
            <a:ext cx="11795760" cy="6825586"/>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fr-FR"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Conseil national de la céramique</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fr-FR"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Association italienne des villes céramiques</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fr-CH"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Festival : Bonjour la céramique</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fr-CH"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Materceramica</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fr-CH"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Société italienne de céramique</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fr-CH"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 majolique italienne  : Le lustre, Gubbio</a:t>
            </a:r>
            <a:r>
              <a:rPr lang="fr-CH"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fr-CH"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Orvieto</a:t>
            </a:r>
            <a:r>
              <a:rPr lang="fr-CH"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fr-CH"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Faenza, Castelli, Deruta</a:t>
            </a:r>
            <a:r>
              <a:rPr lang="fr-CH"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fr-CH"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Casteldurante, Pesaro, Firenze, </a:t>
            </a:r>
            <a:r>
              <a:rPr kumimoji="0" lang="fr-CH"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Montelupo</a:t>
            </a:r>
            <a:r>
              <a:rPr kumimoji="0" lang="fr-CH"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CH"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Cafaggiolo</a:t>
            </a:r>
            <a:r>
              <a:rPr lang="fr-CH"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fr-CH"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Sienna</a:t>
            </a:r>
            <a:r>
              <a:rPr lang="fr-CH"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fr-CH"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Venezia</a:t>
            </a:r>
            <a:r>
              <a:rPr kumimoji="0" lang="fr-CH"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Faïences, faïences fines et porcelaines du XVIIIe s. : Albisola, </a:t>
            </a:r>
            <a:r>
              <a:rPr kumimoji="0" lang="fr-FR"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Savona</a:t>
            </a: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Lodi, Nove, Doccia, Capodimonte</a:t>
            </a: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fr-CH"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fr-CH"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6805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181C6A-21FF-2D35-3108-0688E19FAA3D}"/>
              </a:ext>
            </a:extLst>
          </p:cNvPr>
          <p:cNvSpPr>
            <a:spLocks noGrp="1"/>
          </p:cNvSpPr>
          <p:nvPr>
            <p:ph type="title"/>
          </p:nvPr>
        </p:nvSpPr>
        <p:spPr>
          <a:xfrm>
            <a:off x="269240" y="-101599"/>
            <a:ext cx="10515600" cy="863600"/>
          </a:xfrm>
        </p:spPr>
        <p:txBody>
          <a:bodyPr>
            <a:normAutofit/>
          </a:bodyPr>
          <a:lstStyle/>
          <a:p>
            <a:r>
              <a:rPr kumimoji="0" lang="fr-FR" sz="2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2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2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La majolique italienne : </a:t>
            </a:r>
            <a:r>
              <a:rPr kumimoji="0" lang="fr-FR" sz="2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sz="2400" dirty="0"/>
          </a:p>
        </p:txBody>
      </p:sp>
      <p:sp>
        <p:nvSpPr>
          <p:cNvPr id="3" name="Espace réservé du contenu 2">
            <a:extLst>
              <a:ext uri="{FF2B5EF4-FFF2-40B4-BE49-F238E27FC236}">
                <a16:creationId xmlns:a16="http://schemas.microsoft.com/office/drawing/2014/main" id="{09C5E579-8CA2-E7F2-6DA6-BD471395D878}"/>
              </a:ext>
            </a:extLst>
          </p:cNvPr>
          <p:cNvSpPr>
            <a:spLocks noGrp="1"/>
          </p:cNvSpPr>
          <p:nvPr>
            <p:ph idx="1"/>
          </p:nvPr>
        </p:nvSpPr>
        <p:spPr>
          <a:xfrm>
            <a:off x="0" y="762001"/>
            <a:ext cx="9405258" cy="6783229"/>
          </a:xfrm>
        </p:spPr>
        <p:txBody>
          <a:bodyPr>
            <a:normAutofit/>
          </a:bodyPr>
          <a:lstStyle/>
          <a:p>
            <a:pPr marL="0" indent="0">
              <a:buNone/>
            </a:pPr>
            <a:r>
              <a:rPr lang="fr-FR" sz="2400" b="1" dirty="0">
                <a:solidFill>
                  <a:srgbClr val="FF0000"/>
                </a:solidFill>
              </a:rPr>
              <a:t>FAENZA </a:t>
            </a:r>
            <a:r>
              <a:rPr lang="fr-FR" sz="1800" dirty="0"/>
              <a:t>: </a:t>
            </a:r>
            <a:r>
              <a:rPr lang="fr-FR" sz="1800" b="1" dirty="0"/>
              <a:t>maïolique verte et brune (archaïque) de la fin du moyen-âge, XIVe-début XVe siècles</a:t>
            </a:r>
          </a:p>
          <a:p>
            <a:pPr marL="0" indent="0">
              <a:buNone/>
            </a:pPr>
            <a:r>
              <a:rPr lang="fr-FR" sz="1800" dirty="0"/>
              <a:t>Bien que parfois d'un niveau remarquable, ce type de poterie se compose presque exclusivement d'objets liés à l'usage quotidien, principalement des pichets ou des cruches destinés à mélanger des liquides à table, que les sources définissent généralement comme des jarres. </a:t>
            </a:r>
          </a:p>
          <a:p>
            <a:pPr marL="0" indent="0">
              <a:buNone/>
            </a:pPr>
            <a:r>
              <a:rPr lang="fr-FR" sz="1800" dirty="0"/>
              <a:t>À Faenza, les cruches ont une forme ovoïde plutôt élancée. Les ornements sont exécutés au pinceau en vert et en brun, c'est-à-dire à l'aide d'oxyde de cuivre et de manganèse, et sont zoomorphes, végétaux, géométriques, héraldiques.  Ils sont parfois isolés sur la panse de la cruche, enfermés ou non dans un cadre, ou répétés en bandes, couvrant toute la surface. </a:t>
            </a:r>
          </a:p>
          <a:p>
            <a:pPr marL="0" indent="0">
              <a:buNone/>
            </a:pPr>
            <a:r>
              <a:rPr lang="fr-FR" sz="1800" dirty="0"/>
              <a:t>Outre les cruches, la production du XIVe siècle comprend d'autres objets, mais en quantité bien moindre : les </a:t>
            </a:r>
            <a:r>
              <a:rPr lang="fr-FR" sz="1800" dirty="0" err="1"/>
              <a:t>albarellos</a:t>
            </a:r>
            <a:r>
              <a:rPr lang="fr-FR" sz="1800" dirty="0"/>
              <a:t> tout d'abord, c'est-à-dire des vases destinés à contenir des épices et des mélanges médicinaux, de différentes tailles par rapport à des unités de mesure précises. À Faenza, ils ont une forme tronconique très simple, avec un bord incurvé permettant de fixer une couverture en papier ou en tissu, en la nouant tout autour. Le contenu était probablement écrit sur des étiquettes en papier collé, car il n'y a pas de vases du XIVe siècle avec des inscriptions peintes par le céramiste avec des couleurs destinées à la cuisson.  On trouve également de petites coupes hémisphériques sur tige qui ont peut-être servi de salières, des soucoupes, des tasses, plus rarement des assiettes. Il convient de mentionner les encriers en forme de bol avec, au centre, un réservoir cylindrique destiné à contenir l'encre.</a:t>
            </a:r>
          </a:p>
          <a:p>
            <a:pPr marL="0" indent="0">
              <a:buNone/>
            </a:pPr>
            <a:r>
              <a:rPr lang="fr-FR" sz="1800" dirty="0"/>
              <a:t>Vers la fin du XIVe siècle, le type vert-brun s'éteint progressivement, bien qu'il se poursuive au siècle suivant : les ornements sont exécutés d'une manière plus décontractée, avec une plus grande utilisation de fonds verts.  Une nouvelle couleur, le bleu, obtenue avec du cobalt et importée des mines persanes, est également introduite dans la décoration.</a:t>
            </a:r>
          </a:p>
        </p:txBody>
      </p:sp>
      <p:pic>
        <p:nvPicPr>
          <p:cNvPr id="7" name="Image 6">
            <a:extLst>
              <a:ext uri="{FF2B5EF4-FFF2-40B4-BE49-F238E27FC236}">
                <a16:creationId xmlns:a16="http://schemas.microsoft.com/office/drawing/2014/main" id="{F525D5B1-28B5-8230-942E-333A88F7155D}"/>
              </a:ext>
            </a:extLst>
          </p:cNvPr>
          <p:cNvPicPr>
            <a:picLocks noChangeAspect="1"/>
          </p:cNvPicPr>
          <p:nvPr/>
        </p:nvPicPr>
        <p:blipFill>
          <a:blip r:embed="rId3"/>
          <a:stretch>
            <a:fillRect/>
          </a:stretch>
        </p:blipFill>
        <p:spPr>
          <a:xfrm>
            <a:off x="9545320" y="1066800"/>
            <a:ext cx="2857500" cy="5791200"/>
          </a:xfrm>
          <a:prstGeom prst="rect">
            <a:avLst/>
          </a:prstGeom>
        </p:spPr>
      </p:pic>
    </p:spTree>
    <p:extLst>
      <p:ext uri="{BB962C8B-B14F-4D97-AF65-F5344CB8AC3E}">
        <p14:creationId xmlns:p14="http://schemas.microsoft.com/office/powerpoint/2010/main" val="406159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DCCC1C-DAE4-3AAC-1B85-917B36425DE5}"/>
              </a:ext>
            </a:extLst>
          </p:cNvPr>
          <p:cNvSpPr>
            <a:spLocks noGrp="1"/>
          </p:cNvSpPr>
          <p:nvPr>
            <p:ph type="title"/>
          </p:nvPr>
        </p:nvSpPr>
        <p:spPr>
          <a:xfrm>
            <a:off x="381000" y="0"/>
            <a:ext cx="10515600" cy="691515"/>
          </a:xfrm>
        </p:spPr>
        <p:txBody>
          <a:bodyPr>
            <a:normAutofit fontScale="90000"/>
          </a:bodyPr>
          <a:lstStyle/>
          <a:p>
            <a:r>
              <a:rPr kumimoji="0" lang="fr-FR" sz="2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2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2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La majolique italienne : </a:t>
            </a:r>
            <a:r>
              <a:rPr kumimoji="0" lang="fr-FR" sz="2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8EB03BDF-D162-947D-0F9C-6B075993DE77}"/>
              </a:ext>
            </a:extLst>
          </p:cNvPr>
          <p:cNvSpPr>
            <a:spLocks noGrp="1"/>
          </p:cNvSpPr>
          <p:nvPr>
            <p:ph idx="1"/>
          </p:nvPr>
        </p:nvSpPr>
        <p:spPr>
          <a:xfrm>
            <a:off x="0" y="691515"/>
            <a:ext cx="8788400" cy="3819525"/>
          </a:xfrm>
        </p:spPr>
        <p:txBody>
          <a:bodyPr>
            <a:normAutofit fontScale="700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900" b="1" i="0" u="none" strike="noStrike" kern="1200" cap="none" spc="0" normalizeH="0" baseline="0" noProof="0" dirty="0">
                <a:ln>
                  <a:noFill/>
                </a:ln>
                <a:solidFill>
                  <a:srgbClr val="FF0000"/>
                </a:solidFill>
                <a:effectLst/>
                <a:uLnTx/>
                <a:uFillTx/>
                <a:latin typeface="Calibri" panose="020F0502020204030204"/>
                <a:ea typeface="+mn-ea"/>
                <a:cs typeface="+mn-cs"/>
              </a:rPr>
              <a:t>FAENZA</a:t>
            </a: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r-FR" sz="2600" b="1" i="0" u="none" strike="noStrike" kern="1200" cap="none" spc="0" normalizeH="0" baseline="0" noProof="0" dirty="0">
                <a:ln>
                  <a:noFill/>
                </a:ln>
                <a:solidFill>
                  <a:prstClr val="black"/>
                </a:solidFill>
                <a:effectLst/>
                <a:uLnTx/>
                <a:uFillTx/>
                <a:latin typeface="Calibri" panose="020F0502020204030204"/>
                <a:ea typeface="+mn-ea"/>
                <a:cs typeface="+mn-cs"/>
              </a:rPr>
              <a:t>XV-XVI siècles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mn-cs"/>
              </a:rPr>
              <a:t>Dans la première moitié du XVe siècle, Faenza, comme d'autres centres céramiques italiens, améliore la qualité de ses glaçures et introduit de nouvelles décorations d'influence islamique, parfois par le biais de textiles et de céramiques importées, dans lequel le bleu prédomine, parfois en relief, associé au brun manganèse, au jaune citron et au vert froid. Le milieu du siècle voit l'introduction de somptueux motifs floraux gothiques, qui font appel à des associations de couleurs beaucoup plus chaudes, et qui sont également classés avec des noms réservés exclusivement à la majolique : Famille gothique-florale, caractérisée par les flammes et la feuille de cartouche, Famille de la plume de paon, Famille du palmier persan, avec le motif de la grenade. Le répertoire de la Renaissance a commencé à pénétrer vers 1470-80, sous la forme d'ovules et de fléchettes, de perles, de </a:t>
            </a: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besants</a:t>
            </a:r>
            <a:r>
              <a:rPr kumimoji="0" lang="fr-FR" sz="2600" b="0" i="0" u="none" strike="noStrike" kern="1200" cap="none" spc="0" normalizeH="0" baseline="0" noProof="0" dirty="0">
                <a:ln>
                  <a:noFill/>
                </a:ln>
                <a:solidFill>
                  <a:prstClr val="black"/>
                </a:solidFill>
                <a:effectLst/>
                <a:uLnTx/>
                <a:uFillTx/>
                <a:latin typeface="Calibri" panose="020F0502020204030204"/>
                <a:ea typeface="+mn-ea"/>
                <a:cs typeface="+mn-cs"/>
              </a:rPr>
              <a:t>, de guirlandes, etc.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LE PLANCHER VASELLI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À la fin des années 1480, un atelier de Faenza a été chargé de fabriquer un sol en majolique pour un notable bolonais, le chanoine Donato </a:t>
            </a:r>
            <a:r>
              <a:rPr lang="fr-FR" dirty="0" err="1"/>
              <a:t>Vaselli</a:t>
            </a:r>
            <a:r>
              <a:rPr lang="fr-FR" dirty="0"/>
              <a:t>.</a:t>
            </a:r>
          </a:p>
        </p:txBody>
      </p:sp>
      <p:pic>
        <p:nvPicPr>
          <p:cNvPr id="4" name="Image 3">
            <a:extLst>
              <a:ext uri="{FF2B5EF4-FFF2-40B4-BE49-F238E27FC236}">
                <a16:creationId xmlns:a16="http://schemas.microsoft.com/office/drawing/2014/main" id="{3116FDA9-DEFB-3BAA-CB6C-63B744D56986}"/>
              </a:ext>
            </a:extLst>
          </p:cNvPr>
          <p:cNvPicPr>
            <a:picLocks noChangeAspect="1"/>
          </p:cNvPicPr>
          <p:nvPr/>
        </p:nvPicPr>
        <p:blipFill>
          <a:blip r:embed="rId4"/>
          <a:stretch>
            <a:fillRect/>
          </a:stretch>
        </p:blipFill>
        <p:spPr>
          <a:xfrm rot="10800000">
            <a:off x="8950960" y="2670810"/>
            <a:ext cx="3048000" cy="4076700"/>
          </a:xfrm>
          <a:prstGeom prst="rect">
            <a:avLst/>
          </a:prstGeom>
        </p:spPr>
      </p:pic>
      <p:pic>
        <p:nvPicPr>
          <p:cNvPr id="5" name="Image 4">
            <a:extLst>
              <a:ext uri="{FF2B5EF4-FFF2-40B4-BE49-F238E27FC236}">
                <a16:creationId xmlns:a16="http://schemas.microsoft.com/office/drawing/2014/main" id="{F10C1885-0543-4402-7976-FDB0AA4ED736}"/>
              </a:ext>
            </a:extLst>
          </p:cNvPr>
          <p:cNvPicPr>
            <a:picLocks noChangeAspect="1"/>
          </p:cNvPicPr>
          <p:nvPr/>
        </p:nvPicPr>
        <p:blipFill>
          <a:blip r:embed="rId5"/>
          <a:stretch>
            <a:fillRect/>
          </a:stretch>
        </p:blipFill>
        <p:spPr>
          <a:xfrm>
            <a:off x="8726619" y="0"/>
            <a:ext cx="3465381" cy="2664000"/>
          </a:xfrm>
          <a:prstGeom prst="rect">
            <a:avLst/>
          </a:prstGeom>
        </p:spPr>
      </p:pic>
      <p:pic>
        <p:nvPicPr>
          <p:cNvPr id="6" name="Image 5">
            <a:extLst>
              <a:ext uri="{FF2B5EF4-FFF2-40B4-BE49-F238E27FC236}">
                <a16:creationId xmlns:a16="http://schemas.microsoft.com/office/drawing/2014/main" id="{63914AB6-04A6-9659-A913-35E91FF9B044}"/>
              </a:ext>
            </a:extLst>
          </p:cNvPr>
          <p:cNvPicPr>
            <a:picLocks noChangeAspect="1"/>
          </p:cNvPicPr>
          <p:nvPr/>
        </p:nvPicPr>
        <p:blipFill>
          <a:blip r:embed="rId6"/>
          <a:stretch>
            <a:fillRect/>
          </a:stretch>
        </p:blipFill>
        <p:spPr>
          <a:xfrm>
            <a:off x="193040" y="4014000"/>
            <a:ext cx="1924067" cy="2844000"/>
          </a:xfrm>
          <a:prstGeom prst="rect">
            <a:avLst/>
          </a:prstGeom>
        </p:spPr>
      </p:pic>
      <p:pic>
        <p:nvPicPr>
          <p:cNvPr id="7" name="Image 6">
            <a:extLst>
              <a:ext uri="{FF2B5EF4-FFF2-40B4-BE49-F238E27FC236}">
                <a16:creationId xmlns:a16="http://schemas.microsoft.com/office/drawing/2014/main" id="{53C65989-0B01-5C05-AA2F-06F58B6E728C}"/>
              </a:ext>
            </a:extLst>
          </p:cNvPr>
          <p:cNvPicPr>
            <a:picLocks noChangeAspect="1"/>
          </p:cNvPicPr>
          <p:nvPr/>
        </p:nvPicPr>
        <p:blipFill>
          <a:blip r:embed="rId7"/>
          <a:stretch>
            <a:fillRect/>
          </a:stretch>
        </p:blipFill>
        <p:spPr>
          <a:xfrm>
            <a:off x="4119353" y="3942000"/>
            <a:ext cx="3038894" cy="2916000"/>
          </a:xfrm>
          <a:prstGeom prst="rect">
            <a:avLst/>
          </a:prstGeom>
        </p:spPr>
      </p:pic>
    </p:spTree>
    <p:extLst>
      <p:ext uri="{BB962C8B-B14F-4D97-AF65-F5344CB8AC3E}">
        <p14:creationId xmlns:p14="http://schemas.microsoft.com/office/powerpoint/2010/main" val="3868784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751727-28ED-55EF-0089-42E4701657DF}"/>
              </a:ext>
            </a:extLst>
          </p:cNvPr>
          <p:cNvSpPr>
            <a:spLocks noGrp="1"/>
          </p:cNvSpPr>
          <p:nvPr>
            <p:ph type="title"/>
          </p:nvPr>
        </p:nvSpPr>
        <p:spPr>
          <a:xfrm>
            <a:off x="-91440" y="-76310"/>
            <a:ext cx="13096240" cy="1325563"/>
          </a:xfrm>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Faenza</a:t>
            </a:r>
            <a:endParaRPr lang="fr-FR" dirty="0"/>
          </a:p>
        </p:txBody>
      </p:sp>
      <p:sp>
        <p:nvSpPr>
          <p:cNvPr id="3" name="Espace réservé du contenu 2">
            <a:extLst>
              <a:ext uri="{FF2B5EF4-FFF2-40B4-BE49-F238E27FC236}">
                <a16:creationId xmlns:a16="http://schemas.microsoft.com/office/drawing/2014/main" id="{514EE1D9-066F-E904-75EC-56B13EBD87B5}"/>
              </a:ext>
            </a:extLst>
          </p:cNvPr>
          <p:cNvSpPr>
            <a:spLocks noGrp="1"/>
          </p:cNvSpPr>
          <p:nvPr>
            <p:ph idx="1"/>
          </p:nvPr>
        </p:nvSpPr>
        <p:spPr>
          <a:xfrm>
            <a:off x="838200" y="1079390"/>
            <a:ext cx="10515600" cy="4351338"/>
          </a:xfrm>
        </p:spPr>
        <p:txBody>
          <a:bodyPr/>
          <a:lstStyle/>
          <a:p>
            <a:pPr algn="l"/>
            <a:r>
              <a:rPr lang="it-IT" b="1" i="0" dirty="0">
                <a:solidFill>
                  <a:srgbClr val="050505"/>
                </a:solidFill>
                <a:effectLst/>
                <a:latin typeface="Segoe UI Historic" panose="020B0502040204020203" pitchFamily="34" charset="0"/>
              </a:rPr>
              <a:t>Amici della ceramica e del Museo Internazionale de la Ceramica - Faenza (892 </a:t>
            </a:r>
            <a:r>
              <a:rPr lang="it-IT" b="1" i="0" dirty="0" err="1">
                <a:solidFill>
                  <a:srgbClr val="050505"/>
                </a:solidFill>
                <a:effectLst/>
                <a:latin typeface="Segoe UI Historic" panose="020B0502040204020203" pitchFamily="34" charset="0"/>
              </a:rPr>
              <a:t>membres</a:t>
            </a:r>
            <a:r>
              <a:rPr lang="it-IT" b="1" i="0" dirty="0">
                <a:solidFill>
                  <a:srgbClr val="050505"/>
                </a:solidFill>
                <a:effectLst/>
                <a:latin typeface="Segoe UI Historic" panose="020B0502040204020203" pitchFamily="34" charset="0"/>
              </a:rPr>
              <a:t>): </a:t>
            </a:r>
            <a:r>
              <a:rPr lang="it-IT" b="1" i="0" dirty="0">
                <a:solidFill>
                  <a:srgbClr val="050505"/>
                </a:solidFill>
                <a:effectLst/>
                <a:latin typeface="Segoe UI Historic" panose="020B0502040204020203" pitchFamily="34" charset="0"/>
                <a:hlinkClick r:id="rId2"/>
              </a:rPr>
              <a:t>https://www.facebook.com/amicidellaceramicafaenza/</a:t>
            </a:r>
            <a:r>
              <a:rPr lang="it-IT" b="1" i="0" dirty="0">
                <a:solidFill>
                  <a:srgbClr val="050505"/>
                </a:solidFill>
                <a:effectLst/>
                <a:latin typeface="Segoe UI Historic" panose="020B0502040204020203" pitchFamily="34" charset="0"/>
              </a:rPr>
              <a:t> </a:t>
            </a:r>
          </a:p>
          <a:p>
            <a:pPr algn="l"/>
            <a:r>
              <a:rPr lang="it-IT" b="1" i="0" dirty="0">
                <a:solidFill>
                  <a:srgbClr val="050505"/>
                </a:solidFill>
                <a:effectLst/>
                <a:latin typeface="Segoe UI Historic" panose="020B0502040204020203" pitchFamily="34" charset="0"/>
              </a:rPr>
              <a:t>Amici della Ceramica e del Museo – Faenza : </a:t>
            </a:r>
            <a:r>
              <a:rPr lang="it-IT" b="1" i="0" dirty="0">
                <a:solidFill>
                  <a:srgbClr val="050505"/>
                </a:solidFill>
                <a:effectLst/>
                <a:latin typeface="Segoe UI Historic" panose="020B0502040204020203" pitchFamily="34" charset="0"/>
                <a:hlinkClick r:id="rId3"/>
              </a:rPr>
              <a:t>https://amicidellaceramica-faenza.blogspot.com/</a:t>
            </a:r>
            <a:r>
              <a:rPr lang="it-IT" b="1" i="0" dirty="0">
                <a:solidFill>
                  <a:srgbClr val="050505"/>
                </a:solidFill>
                <a:effectLst/>
                <a:latin typeface="Segoe UI Historic" panose="020B0502040204020203" pitchFamily="34" charset="0"/>
              </a:rPr>
              <a:t> </a:t>
            </a:r>
          </a:p>
          <a:p>
            <a:pPr algn="l"/>
            <a:endParaRPr lang="fr-FR" dirty="0"/>
          </a:p>
        </p:txBody>
      </p:sp>
      <p:pic>
        <p:nvPicPr>
          <p:cNvPr id="5" name="Image 4" descr="Une image contenant texte, capture d’écran, collage&#10;&#10;Description générée automatiquement">
            <a:extLst>
              <a:ext uri="{FF2B5EF4-FFF2-40B4-BE49-F238E27FC236}">
                <a16:creationId xmlns:a16="http://schemas.microsoft.com/office/drawing/2014/main" id="{351C2B15-21A8-FE9E-46AD-712C3C0B8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81" y="3200591"/>
            <a:ext cx="8400862" cy="3636000"/>
          </a:xfrm>
          <a:prstGeom prst="rect">
            <a:avLst/>
          </a:prstGeom>
        </p:spPr>
      </p:pic>
      <p:pic>
        <p:nvPicPr>
          <p:cNvPr id="6" name="Image 5" descr="Une image contenant art, capture d’écran&#10;&#10;Description générée automatiquement">
            <a:extLst>
              <a:ext uri="{FF2B5EF4-FFF2-40B4-BE49-F238E27FC236}">
                <a16:creationId xmlns:a16="http://schemas.microsoft.com/office/drawing/2014/main" id="{7493FEAD-6CBE-6D9A-686D-033A561AF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832" y="1576922"/>
            <a:ext cx="2546946" cy="1296000"/>
          </a:xfrm>
          <a:prstGeom prst="rect">
            <a:avLst/>
          </a:prstGeom>
        </p:spPr>
      </p:pic>
    </p:spTree>
    <p:extLst>
      <p:ext uri="{BB962C8B-B14F-4D97-AF65-F5344CB8AC3E}">
        <p14:creationId xmlns:p14="http://schemas.microsoft.com/office/powerpoint/2010/main" val="1879575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FE8003-0329-0816-EE44-6BE0C41F3E4F}"/>
              </a:ext>
            </a:extLst>
          </p:cNvPr>
          <p:cNvSpPr>
            <a:spLocks noGrp="1"/>
          </p:cNvSpPr>
          <p:nvPr>
            <p:ph type="title"/>
          </p:nvPr>
        </p:nvSpPr>
        <p:spPr>
          <a:xfrm>
            <a:off x="0" y="365125"/>
            <a:ext cx="12192000" cy="1325563"/>
          </a:xfrm>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Faenza</a:t>
            </a:r>
            <a:endParaRPr lang="fr-FR" dirty="0"/>
          </a:p>
        </p:txBody>
      </p:sp>
      <p:sp>
        <p:nvSpPr>
          <p:cNvPr id="3" name="Espace réservé du contenu 2">
            <a:extLst>
              <a:ext uri="{FF2B5EF4-FFF2-40B4-BE49-F238E27FC236}">
                <a16:creationId xmlns:a16="http://schemas.microsoft.com/office/drawing/2014/main" id="{FBC80774-B182-CECC-EF77-0298624C500E}"/>
              </a:ext>
            </a:extLst>
          </p:cNvPr>
          <p:cNvSpPr>
            <a:spLocks noGrp="1"/>
          </p:cNvSpPr>
          <p:nvPr>
            <p:ph idx="1"/>
          </p:nvPr>
        </p:nvSpPr>
        <p:spPr>
          <a:xfrm>
            <a:off x="157656" y="1867667"/>
            <a:ext cx="12034344" cy="4351338"/>
          </a:xfrm>
        </p:spPr>
        <p:txBody>
          <a:bodyPr/>
          <a:lstStyle/>
          <a:p>
            <a:r>
              <a:rPr lang="fr-FR" dirty="0"/>
              <a:t>Musée international de la céramique de Faenza :</a:t>
            </a:r>
          </a:p>
          <a:p>
            <a:r>
              <a:rPr lang="fr-FR" dirty="0">
                <a:hlinkClick r:id="rId2"/>
              </a:rPr>
              <a:t>https://fr.wikipedia.org/wiki/Mus%C3%A9e_international_de_la_c%C3%A9ramique_de_Faenza</a:t>
            </a:r>
            <a:r>
              <a:rPr lang="fr-FR" dirty="0"/>
              <a:t> </a:t>
            </a:r>
          </a:p>
          <a:p>
            <a:r>
              <a:rPr lang="it-IT" dirty="0"/>
              <a:t>MUSEO INTERNAZIONALE DELLE CERAMICHE - Un Museo unico al Mondo : </a:t>
            </a:r>
            <a:r>
              <a:rPr lang="it-IT" dirty="0">
                <a:hlinkClick r:id="rId3"/>
              </a:rPr>
              <a:t>https://www.micfaenza.org/</a:t>
            </a:r>
            <a:r>
              <a:rPr lang="it-IT" dirty="0"/>
              <a:t> </a:t>
            </a:r>
          </a:p>
          <a:p>
            <a:r>
              <a:rPr lang="it-IT" dirty="0"/>
              <a:t>Premio Faenza: repertorio degli artisti e delle opere - </a:t>
            </a:r>
            <a:r>
              <a:rPr lang="fr-FR" i="1" dirty="0"/>
              <a:t>Prix de Faenza : répertoire des artistes et des œuvres : </a:t>
            </a:r>
            <a:r>
              <a:rPr lang="fr-FR" dirty="0">
                <a:hlinkClick r:id="rId4"/>
              </a:rPr>
              <a:t>http://premiofaenza.micfaenza.org/</a:t>
            </a:r>
            <a:r>
              <a:rPr lang="fr-FR" dirty="0"/>
              <a:t> : Créé en 1938 en tant qu'événement national, il a été étendu à la sphère internationale en 1963. Organisé chaque année, sauf pendant la Seconde Guerre mondiale, il est devenu biennal en 1989.</a:t>
            </a:r>
          </a:p>
        </p:txBody>
      </p:sp>
    </p:spTree>
    <p:extLst>
      <p:ext uri="{BB962C8B-B14F-4D97-AF65-F5344CB8AC3E}">
        <p14:creationId xmlns:p14="http://schemas.microsoft.com/office/powerpoint/2010/main" val="2142570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DDD080-1801-64E6-D531-2DA669B23349}"/>
              </a:ext>
            </a:extLst>
          </p:cNvPr>
          <p:cNvSpPr>
            <a:spLocks noGrp="1"/>
          </p:cNvSpPr>
          <p:nvPr>
            <p:ph type="title"/>
          </p:nvPr>
        </p:nvSpPr>
        <p:spPr>
          <a:xfrm>
            <a:off x="0" y="142272"/>
            <a:ext cx="12843641" cy="53876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768BEBBD-5711-E258-1BDA-174703368A00}"/>
              </a:ext>
            </a:extLst>
          </p:cNvPr>
          <p:cNvSpPr>
            <a:spLocks noGrp="1"/>
          </p:cNvSpPr>
          <p:nvPr>
            <p:ph idx="1"/>
          </p:nvPr>
        </p:nvSpPr>
        <p:spPr>
          <a:xfrm>
            <a:off x="178676" y="704685"/>
            <a:ext cx="11897709" cy="7377770"/>
          </a:xfrm>
        </p:spPr>
        <p:txBody>
          <a:bodyPr>
            <a:normAutofit/>
          </a:bodyPr>
          <a:lstStyle/>
          <a:p>
            <a:pPr marL="0" indent="0">
              <a:buNone/>
            </a:pPr>
            <a:r>
              <a:rPr lang="fr-FR" b="1" dirty="0">
                <a:solidFill>
                  <a:srgbClr val="FF0000"/>
                </a:solidFill>
              </a:rPr>
              <a:t>CASTELLI</a:t>
            </a:r>
            <a:r>
              <a:rPr lang="fr-FR" dirty="0"/>
              <a:t> : </a:t>
            </a:r>
            <a:r>
              <a:rPr lang="fr-FR" dirty="0">
                <a:hlinkClick r:id="rId3"/>
              </a:rPr>
              <a:t>https://it.wikipedia.org/wiki/Maiolica_di_Castelli</a:t>
            </a:r>
            <a:endParaRPr lang="fr-FR" dirty="0"/>
          </a:p>
          <a:p>
            <a:pPr marL="0" indent="0">
              <a:buNone/>
            </a:pPr>
            <a:r>
              <a:rPr lang="fr-FR" sz="1900" dirty="0"/>
              <a:t>Dès le XIVe siècle, les Abruzzes produisent des poteries recouvertes d'une glaçure blanche (majolique) et décorées de vert de cuivre et de brun de manganèse. Plus tard, les fouilles effectuées à Castelli, Penne et </a:t>
            </a:r>
            <a:r>
              <a:rPr lang="fr-FR" sz="1900" dirty="0" err="1"/>
              <a:t>Anversa</a:t>
            </a:r>
            <a:r>
              <a:rPr lang="fr-FR" sz="1900" dirty="0"/>
              <a:t> </a:t>
            </a:r>
            <a:r>
              <a:rPr lang="fr-FR" sz="1900" dirty="0" err="1"/>
              <a:t>degli</a:t>
            </a:r>
            <a:r>
              <a:rPr lang="fr-FR" sz="1900" dirty="0"/>
              <a:t> </a:t>
            </a:r>
            <a:r>
              <a:rPr lang="fr-FR" sz="1900" dirty="0" err="1"/>
              <a:t>Abruzzi</a:t>
            </a:r>
            <a:r>
              <a:rPr lang="fr-FR" sz="1900" dirty="0"/>
              <a:t> témoignent de la présence de céramiques engobées, </a:t>
            </a:r>
            <a:r>
              <a:rPr lang="fr-FR" sz="1900" dirty="0" err="1"/>
              <a:t>sgraffitées</a:t>
            </a:r>
            <a:r>
              <a:rPr lang="fr-FR" sz="1900" dirty="0"/>
              <a:t> et vernissées tout au long du XVe siècle. Dans le dernier quart du XIVe siècle, la majolique réapparaît, particulièrement abondante à Castelli : les décharges des familles Grue et </a:t>
            </a:r>
            <a:r>
              <a:rPr lang="fr-FR" sz="1900" dirty="0" err="1"/>
              <a:t>Pompei</a:t>
            </a:r>
            <a:r>
              <a:rPr lang="fr-FR" sz="1900" dirty="0"/>
              <a:t>, les céramistes les plus importants de la région, ont livré des fragments de chopes qui pourraient remonter à cette période, avec des traces de motifs décoratifs du gothique tardif. Il faut cependant remonter au siècle suivant pour trouver deux noyaux bien définis d'importantes maïoliques : les briques du premier plafond de San Donato et le type de poterie pharmaceutique Orsini Colonna, qui leur est lié.</a:t>
            </a:r>
          </a:p>
          <a:p>
            <a:pPr marL="0" indent="0">
              <a:buNone/>
            </a:pPr>
            <a:r>
              <a:rPr lang="fr-FR" sz="1900" dirty="0"/>
              <a:t>Bien que Castelli soit une petite ville de la province de Teramo, son rôle dans l'histoire de la majolique italienne est prépondérant, surtout entre le XVIe et le XVIIIe siècle.</a:t>
            </a:r>
          </a:p>
          <a:p>
            <a:pPr marL="0" indent="0">
              <a:buNone/>
            </a:pPr>
            <a:r>
              <a:rPr lang="fr-FR" sz="1900" dirty="0"/>
              <a:t>Les formes (cruches, vases à deux anses sur un pied haut, </a:t>
            </a:r>
            <a:r>
              <a:rPr lang="fr-FR" sz="1900" dirty="0" err="1"/>
              <a:t>albarellos</a:t>
            </a:r>
            <a:r>
              <a:rPr lang="fr-FR" sz="1900" dirty="0"/>
              <a:t>, bouteilles) sont assez élaborées, avec des anses torsadées et des becs de dragon, et étaient à l'origine munies de couvercles. La glaçure est brillante et vitreuse, les couleurs sont remarquables, basées sur le bleu profond, le vert et le jaune orangé. Le décor accessoire est très varié, stylisé et végétal, tandis que le décor principal se compose principalement de bustes masculins et féminins diversement vêtus. Mais on trouve aussi des hommes et des femmes en pied, des animaux et des scènes réelles à caractère historique, allégorique ou mythologique.</a:t>
            </a:r>
          </a:p>
          <a:p>
            <a:pPr marL="0" indent="0">
              <a:buNone/>
            </a:pPr>
            <a:r>
              <a:rPr lang="fr-FR" sz="1900" dirty="0"/>
              <a:t>Plus tard, la maïolique </a:t>
            </a:r>
            <a:r>
              <a:rPr lang="fr-FR" sz="1900" dirty="0" err="1"/>
              <a:t>castellane</a:t>
            </a:r>
            <a:r>
              <a:rPr lang="fr-FR" sz="1900" dirty="0"/>
              <a:t> évolue en acquérant des modes « a </a:t>
            </a:r>
            <a:r>
              <a:rPr lang="fr-FR" sz="1900" dirty="0" err="1"/>
              <a:t>compendario</a:t>
            </a:r>
            <a:r>
              <a:rPr lang="fr-FR" sz="1900" dirty="0"/>
              <a:t> », c'est-à-dire graphiquement mal définis, rapides et presque esquissés. Ils sont associés à la proéminence chromatique de la glaçure de fond, blanche ou turquoise, sur laquelle le décor occupe un espace réduit. La maïolique « a </a:t>
            </a:r>
            <a:r>
              <a:rPr lang="fr-FR" sz="1900" dirty="0" err="1"/>
              <a:t>compendario</a:t>
            </a:r>
            <a:r>
              <a:rPr lang="fr-FR" sz="1900" dirty="0"/>
              <a:t> » prédomine au XVIIe siècle.</a:t>
            </a:r>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3375581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DDD080-1801-64E6-D531-2DA669B23349}"/>
              </a:ext>
            </a:extLst>
          </p:cNvPr>
          <p:cNvSpPr>
            <a:spLocks noGrp="1"/>
          </p:cNvSpPr>
          <p:nvPr>
            <p:ph type="title"/>
          </p:nvPr>
        </p:nvSpPr>
        <p:spPr>
          <a:xfrm>
            <a:off x="0" y="142272"/>
            <a:ext cx="12843641" cy="53876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768BEBBD-5711-E258-1BDA-174703368A00}"/>
              </a:ext>
            </a:extLst>
          </p:cNvPr>
          <p:cNvSpPr>
            <a:spLocks noGrp="1"/>
          </p:cNvSpPr>
          <p:nvPr>
            <p:ph idx="1"/>
          </p:nvPr>
        </p:nvSpPr>
        <p:spPr>
          <a:xfrm>
            <a:off x="178677" y="704685"/>
            <a:ext cx="9053346" cy="6153315"/>
          </a:xfrm>
        </p:spPr>
        <p:txBody>
          <a:bodyPr>
            <a:normAutofit lnSpcReduction="10000"/>
          </a:bodyPr>
          <a:lstStyle/>
          <a:p>
            <a:pPr marL="0" indent="0">
              <a:buNone/>
            </a:pPr>
            <a:r>
              <a:rPr lang="fr-FR" b="1" dirty="0">
                <a:solidFill>
                  <a:srgbClr val="FF0000"/>
                </a:solidFill>
              </a:rPr>
              <a:t>CASTELLI</a:t>
            </a:r>
            <a:r>
              <a:rPr lang="fr-FR" dirty="0"/>
              <a:t> : </a:t>
            </a:r>
            <a:r>
              <a:rPr lang="fr-FR" dirty="0">
                <a:hlinkClick r:id="rId3"/>
              </a:rPr>
              <a:t>https://it.wikipedia.org/wiki/Maiolica_di_Castelli</a:t>
            </a:r>
            <a:endParaRPr lang="fr-FR" dirty="0"/>
          </a:p>
          <a:p>
            <a:pPr marL="0" indent="0">
              <a:buNone/>
            </a:pPr>
            <a:r>
              <a:rPr lang="fr-FR" sz="1900" dirty="0"/>
              <a:t>Les familles de céramistes de Castelli</a:t>
            </a:r>
          </a:p>
          <a:p>
            <a:pPr marL="0" indent="0">
              <a:buNone/>
            </a:pPr>
            <a:r>
              <a:rPr lang="fr-FR" sz="1900" dirty="0"/>
              <a:t>Plusieurs groupes familiaux ont produit des céramiques à Castelli du XVIe siècle jusqu'au début du XIXe siècle :</a:t>
            </a:r>
          </a:p>
          <a:p>
            <a:pPr marL="0" indent="0">
              <a:buNone/>
            </a:pPr>
            <a:r>
              <a:rPr lang="fr-FR" sz="1900" dirty="0"/>
              <a:t>Famille </a:t>
            </a:r>
            <a:r>
              <a:rPr lang="fr-FR" sz="1900" b="1" dirty="0">
                <a:solidFill>
                  <a:srgbClr val="FF0000"/>
                </a:solidFill>
              </a:rPr>
              <a:t>De </a:t>
            </a:r>
            <a:r>
              <a:rPr lang="fr-FR" sz="1900" b="1" dirty="0" err="1">
                <a:solidFill>
                  <a:srgbClr val="FF0000"/>
                </a:solidFill>
              </a:rPr>
              <a:t>Dominicis</a:t>
            </a:r>
            <a:r>
              <a:rPr lang="fr-FR" sz="1900" b="1" dirty="0">
                <a:solidFill>
                  <a:srgbClr val="FF0000"/>
                </a:solidFill>
              </a:rPr>
              <a:t> </a:t>
            </a:r>
            <a:r>
              <a:rPr lang="fr-FR" sz="1900" dirty="0"/>
              <a:t>:Michele De </a:t>
            </a:r>
            <a:r>
              <a:rPr lang="fr-FR" sz="1900" dirty="0" err="1"/>
              <a:t>Dominicis</a:t>
            </a:r>
            <a:r>
              <a:rPr lang="fr-FR" sz="1900" dirty="0"/>
              <a:t>.</a:t>
            </a:r>
          </a:p>
          <a:p>
            <a:pPr marL="0" indent="0">
              <a:buNone/>
            </a:pPr>
            <a:r>
              <a:rPr lang="fr-FR" sz="1900" dirty="0"/>
              <a:t>Famille</a:t>
            </a:r>
            <a:r>
              <a:rPr lang="fr-FR" sz="1900" b="1" dirty="0">
                <a:solidFill>
                  <a:srgbClr val="FF0000"/>
                </a:solidFill>
              </a:rPr>
              <a:t> </a:t>
            </a:r>
            <a:r>
              <a:rPr lang="fr-FR" sz="1900" b="1" dirty="0" err="1">
                <a:solidFill>
                  <a:srgbClr val="FF0000"/>
                </a:solidFill>
              </a:rPr>
              <a:t>Fuina</a:t>
            </a:r>
            <a:r>
              <a:rPr lang="fr-FR" sz="1900" b="1" dirty="0">
                <a:solidFill>
                  <a:srgbClr val="FF0000"/>
                </a:solidFill>
              </a:rPr>
              <a:t> </a:t>
            </a:r>
            <a:r>
              <a:rPr lang="fr-FR" sz="1900" dirty="0"/>
              <a:t>:Gesualdo </a:t>
            </a:r>
            <a:r>
              <a:rPr lang="fr-FR" sz="1900" dirty="0" err="1"/>
              <a:t>Fuina</a:t>
            </a:r>
            <a:r>
              <a:rPr lang="fr-FR" sz="1900" dirty="0"/>
              <a:t> (1755-1822).</a:t>
            </a:r>
          </a:p>
          <a:p>
            <a:pPr marL="0" indent="0">
              <a:buNone/>
            </a:pPr>
            <a:r>
              <a:rPr lang="fr-FR" sz="1900" dirty="0"/>
              <a:t>Famille</a:t>
            </a:r>
            <a:r>
              <a:rPr lang="fr-FR" sz="1900" b="1" dirty="0">
                <a:solidFill>
                  <a:srgbClr val="FF0000"/>
                </a:solidFill>
              </a:rPr>
              <a:t> </a:t>
            </a:r>
            <a:r>
              <a:rPr lang="fr-FR" sz="1900" b="1" dirty="0" err="1">
                <a:solidFill>
                  <a:srgbClr val="FF0000"/>
                </a:solidFill>
              </a:rPr>
              <a:t>Gentili</a:t>
            </a:r>
            <a:r>
              <a:rPr lang="fr-FR" sz="1900" b="1" dirty="0">
                <a:solidFill>
                  <a:srgbClr val="FF0000"/>
                </a:solidFill>
              </a:rPr>
              <a:t> </a:t>
            </a:r>
            <a:r>
              <a:rPr lang="fr-FR" sz="1900" dirty="0"/>
              <a:t>(également connue sous le nom de Gentile ) :Bernardino </a:t>
            </a:r>
            <a:r>
              <a:rPr lang="fr-FR" sz="1900" dirty="0" err="1"/>
              <a:t>Gentili</a:t>
            </a:r>
            <a:r>
              <a:rPr lang="fr-FR" sz="1900" dirty="0"/>
              <a:t> l'Ancien (1635-1683), Giacomo </a:t>
            </a:r>
            <a:r>
              <a:rPr lang="fr-FR" sz="1900" dirty="0" err="1"/>
              <a:t>Gentili</a:t>
            </a:r>
            <a:r>
              <a:rPr lang="fr-FR" sz="1900" dirty="0"/>
              <a:t> l'Ancien (1668-1713), Carmine </a:t>
            </a:r>
            <a:r>
              <a:rPr lang="fr-FR" sz="1900" dirty="0" err="1"/>
              <a:t>Gentili</a:t>
            </a:r>
            <a:r>
              <a:rPr lang="fr-FR" sz="1900" dirty="0"/>
              <a:t> (1678-1763), Giacomo </a:t>
            </a:r>
            <a:r>
              <a:rPr lang="fr-FR" sz="1900" dirty="0" err="1"/>
              <a:t>Gentili</a:t>
            </a:r>
            <a:r>
              <a:rPr lang="fr-FR" sz="1900" dirty="0"/>
              <a:t> le Jeune (mort en 1765), Bernardino </a:t>
            </a:r>
            <a:r>
              <a:rPr lang="fr-FR" sz="1900" dirty="0" err="1"/>
              <a:t>Gentili</a:t>
            </a:r>
            <a:r>
              <a:rPr lang="fr-FR" sz="1900" dirty="0"/>
              <a:t> le Jeune (1727-1813).</a:t>
            </a:r>
          </a:p>
          <a:p>
            <a:pPr marL="0" indent="0">
              <a:buNone/>
            </a:pPr>
            <a:r>
              <a:rPr lang="fr-FR" sz="1900" dirty="0"/>
              <a:t>Famille </a:t>
            </a:r>
            <a:r>
              <a:rPr lang="fr-FR" sz="1900" b="1" dirty="0">
                <a:solidFill>
                  <a:srgbClr val="FF0000"/>
                </a:solidFill>
              </a:rPr>
              <a:t>Grue</a:t>
            </a:r>
            <a:r>
              <a:rPr lang="fr-FR" sz="1900" dirty="0"/>
              <a:t> :Francesco Grue (1618-1673), Carlo Antonio Grue (1655-1723), Aurelio Anselmo Grue (1699-après 1759), Francesco Antonio </a:t>
            </a:r>
            <a:r>
              <a:rPr lang="fr-FR" sz="1900" dirty="0" err="1"/>
              <a:t>Saverio</a:t>
            </a:r>
            <a:r>
              <a:rPr lang="fr-FR" sz="1900" dirty="0"/>
              <a:t> Grue (1686-1746), Anastasio Grue (1691-1742), </a:t>
            </a:r>
            <a:r>
              <a:rPr lang="fr-FR" sz="1900" dirty="0" err="1"/>
              <a:t>Liborio</a:t>
            </a:r>
            <a:r>
              <a:rPr lang="fr-FR" sz="1900" dirty="0"/>
              <a:t> Grue (1702-1776), Francesco </a:t>
            </a:r>
            <a:r>
              <a:rPr lang="fr-FR" sz="1900" dirty="0" err="1"/>
              <a:t>Saverio</a:t>
            </a:r>
            <a:r>
              <a:rPr lang="fr-FR" sz="1900" dirty="0"/>
              <a:t> Grue (c. 1731-1800). La famille Grue était la plus distinguée des ateliers, devenant des maîtres et des modèles à suivre, Carlo Antonio Grue étant le représentant le plus valable, avec son fils Aurelio Anselmo. Seules cinq couleurs étaient initialement utilisées dans les décorations, avec toutes les différentes nuances, à l'exception du rouge, qui fut introduit à la fin du XVIIIe siècle par Gesualdo </a:t>
            </a:r>
            <a:r>
              <a:rPr lang="fr-FR" sz="1900" dirty="0" err="1"/>
              <a:t>Fuina</a:t>
            </a:r>
            <a:r>
              <a:rPr lang="fr-FR" sz="1900" dirty="0"/>
              <a:t> de Loreto </a:t>
            </a:r>
            <a:r>
              <a:rPr lang="fr-FR" sz="1900" dirty="0" err="1"/>
              <a:t>Aprutino</a:t>
            </a:r>
            <a:r>
              <a:rPr lang="fr-FR" sz="1900" dirty="0"/>
              <a:t>. Une autre branche de la famille descend de Giovanni Grue (1698-1752).</a:t>
            </a:r>
          </a:p>
          <a:p>
            <a:pPr marL="0" indent="0">
              <a:buNone/>
            </a:pPr>
            <a:r>
              <a:rPr lang="fr-FR" sz="1900" dirty="0"/>
              <a:t>Famille </a:t>
            </a:r>
            <a:r>
              <a:rPr lang="fr-FR" sz="1900" b="1" dirty="0" err="1">
                <a:solidFill>
                  <a:srgbClr val="FF0000"/>
                </a:solidFill>
              </a:rPr>
              <a:t>Paolini</a:t>
            </a:r>
            <a:r>
              <a:rPr lang="fr-FR" sz="1900" b="1" dirty="0">
                <a:solidFill>
                  <a:srgbClr val="FF0000"/>
                </a:solidFill>
              </a:rPr>
              <a:t> </a:t>
            </a:r>
            <a:r>
              <a:rPr lang="fr-FR" sz="1900" dirty="0"/>
              <a:t>:Simone </a:t>
            </a:r>
            <a:r>
              <a:rPr lang="fr-FR" sz="1900" dirty="0" err="1"/>
              <a:t>Paolini</a:t>
            </a:r>
            <a:endParaRPr lang="fr-FR" sz="1900" dirty="0"/>
          </a:p>
          <a:p>
            <a:pPr marL="0" indent="0">
              <a:buNone/>
            </a:pPr>
            <a:r>
              <a:rPr lang="fr-FR" sz="1900" dirty="0"/>
              <a:t>Famille </a:t>
            </a:r>
            <a:r>
              <a:rPr lang="fr-FR" sz="1900" b="1" dirty="0" err="1">
                <a:solidFill>
                  <a:srgbClr val="FF0000"/>
                </a:solidFill>
              </a:rPr>
              <a:t>Pompei</a:t>
            </a:r>
            <a:r>
              <a:rPr lang="fr-FR" sz="1900" dirty="0"/>
              <a:t> :Orazio </a:t>
            </a:r>
            <a:r>
              <a:rPr lang="fr-FR" sz="1900" dirty="0" err="1"/>
              <a:t>Pompei</a:t>
            </a:r>
            <a:r>
              <a:rPr lang="fr-FR" sz="1900" dirty="0"/>
              <a:t> (c. 1516-1590/96).</a:t>
            </a: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80E8FB5D-5E3D-87F6-0780-7619F36D7C00}"/>
              </a:ext>
            </a:extLst>
          </p:cNvPr>
          <p:cNvPicPr>
            <a:picLocks noChangeAspect="1"/>
          </p:cNvPicPr>
          <p:nvPr/>
        </p:nvPicPr>
        <p:blipFill>
          <a:blip r:embed="rId4"/>
          <a:stretch>
            <a:fillRect/>
          </a:stretch>
        </p:blipFill>
        <p:spPr>
          <a:xfrm>
            <a:off x="9232023" y="628650"/>
            <a:ext cx="2781300" cy="2800350"/>
          </a:xfrm>
          <a:prstGeom prst="rect">
            <a:avLst/>
          </a:prstGeom>
        </p:spPr>
      </p:pic>
      <p:pic>
        <p:nvPicPr>
          <p:cNvPr id="5" name="Image 4">
            <a:extLst>
              <a:ext uri="{FF2B5EF4-FFF2-40B4-BE49-F238E27FC236}">
                <a16:creationId xmlns:a16="http://schemas.microsoft.com/office/drawing/2014/main" id="{0B83930F-5BD8-5A29-FFBE-38D810023B66}"/>
              </a:ext>
            </a:extLst>
          </p:cNvPr>
          <p:cNvPicPr>
            <a:picLocks noChangeAspect="1"/>
          </p:cNvPicPr>
          <p:nvPr/>
        </p:nvPicPr>
        <p:blipFill>
          <a:blip r:embed="rId5"/>
          <a:stretch>
            <a:fillRect/>
          </a:stretch>
        </p:blipFill>
        <p:spPr>
          <a:xfrm>
            <a:off x="5406789" y="5549648"/>
            <a:ext cx="1378421" cy="1332000"/>
          </a:xfrm>
          <a:prstGeom prst="rect">
            <a:avLst/>
          </a:prstGeom>
        </p:spPr>
      </p:pic>
      <p:pic>
        <p:nvPicPr>
          <p:cNvPr id="6" name="Image 5">
            <a:extLst>
              <a:ext uri="{FF2B5EF4-FFF2-40B4-BE49-F238E27FC236}">
                <a16:creationId xmlns:a16="http://schemas.microsoft.com/office/drawing/2014/main" id="{6399A3C9-B630-C356-98DC-7291EC89AAA4}"/>
              </a:ext>
            </a:extLst>
          </p:cNvPr>
          <p:cNvPicPr>
            <a:picLocks noChangeAspect="1"/>
          </p:cNvPicPr>
          <p:nvPr/>
        </p:nvPicPr>
        <p:blipFill>
          <a:blip r:embed="rId6"/>
          <a:stretch>
            <a:fillRect/>
          </a:stretch>
        </p:blipFill>
        <p:spPr>
          <a:xfrm>
            <a:off x="9562818" y="3429000"/>
            <a:ext cx="2119709" cy="3348000"/>
          </a:xfrm>
          <a:prstGeom prst="rect">
            <a:avLst/>
          </a:prstGeom>
        </p:spPr>
      </p:pic>
      <p:pic>
        <p:nvPicPr>
          <p:cNvPr id="7" name="Image 6">
            <a:extLst>
              <a:ext uri="{FF2B5EF4-FFF2-40B4-BE49-F238E27FC236}">
                <a16:creationId xmlns:a16="http://schemas.microsoft.com/office/drawing/2014/main" id="{7B1074AD-0DB3-81E4-B9F1-6C9EBAA6D253}"/>
              </a:ext>
            </a:extLst>
          </p:cNvPr>
          <p:cNvPicPr>
            <a:picLocks noChangeAspect="1"/>
          </p:cNvPicPr>
          <p:nvPr/>
        </p:nvPicPr>
        <p:blipFill>
          <a:blip r:embed="rId7"/>
          <a:stretch>
            <a:fillRect/>
          </a:stretch>
        </p:blipFill>
        <p:spPr>
          <a:xfrm>
            <a:off x="7275930" y="5549648"/>
            <a:ext cx="1311551" cy="1368000"/>
          </a:xfrm>
          <a:prstGeom prst="rect">
            <a:avLst/>
          </a:prstGeom>
        </p:spPr>
      </p:pic>
    </p:spTree>
    <p:extLst>
      <p:ext uri="{BB962C8B-B14F-4D97-AF65-F5344CB8AC3E}">
        <p14:creationId xmlns:p14="http://schemas.microsoft.com/office/powerpoint/2010/main" val="2863343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DDD080-1801-64E6-D531-2DA669B23349}"/>
              </a:ext>
            </a:extLst>
          </p:cNvPr>
          <p:cNvSpPr>
            <a:spLocks noGrp="1"/>
          </p:cNvSpPr>
          <p:nvPr>
            <p:ph type="title"/>
          </p:nvPr>
        </p:nvSpPr>
        <p:spPr>
          <a:xfrm>
            <a:off x="0" y="142272"/>
            <a:ext cx="12843641" cy="53876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a:t>
            </a:r>
            <a:endParaRPr lang="fr-FR" dirty="0"/>
          </a:p>
        </p:txBody>
      </p:sp>
      <p:sp>
        <p:nvSpPr>
          <p:cNvPr id="3" name="Espace réservé du contenu 2">
            <a:extLst>
              <a:ext uri="{FF2B5EF4-FFF2-40B4-BE49-F238E27FC236}">
                <a16:creationId xmlns:a16="http://schemas.microsoft.com/office/drawing/2014/main" id="{768BEBBD-5711-E258-1BDA-174703368A00}"/>
              </a:ext>
            </a:extLst>
          </p:cNvPr>
          <p:cNvSpPr>
            <a:spLocks noGrp="1"/>
          </p:cNvSpPr>
          <p:nvPr>
            <p:ph idx="1"/>
          </p:nvPr>
        </p:nvSpPr>
        <p:spPr>
          <a:xfrm>
            <a:off x="178676" y="704685"/>
            <a:ext cx="11170043" cy="6153315"/>
          </a:xfrm>
        </p:spPr>
        <p:txBody>
          <a:bodyPr>
            <a:normAutofit/>
          </a:bodyPr>
          <a:lstStyle/>
          <a:p>
            <a:pPr marL="0" indent="0">
              <a:buNone/>
            </a:pPr>
            <a:r>
              <a:rPr lang="fr-FR" b="1" dirty="0">
                <a:solidFill>
                  <a:srgbClr val="FF0000"/>
                </a:solidFill>
              </a:rPr>
              <a:t>CASTELLI</a:t>
            </a:r>
            <a:endParaRPr lang="fr-FR" sz="2000" b="1" dirty="0">
              <a:solidFill>
                <a:srgbClr val="FF0000"/>
              </a:solidFill>
            </a:endParaRPr>
          </a:p>
          <a:p>
            <a:pPr marL="0" indent="0">
              <a:buNone/>
            </a:pPr>
            <a:r>
              <a:rPr lang="it-IT" sz="2000" dirty="0"/>
              <a:t>A Castelli </a:t>
            </a:r>
            <a:r>
              <a:rPr lang="fr-CH" sz="2000" dirty="0"/>
              <a:t>se trouve le «Centro di </a:t>
            </a:r>
            <a:r>
              <a:rPr lang="fr-CH" sz="2000" dirty="0" err="1"/>
              <a:t>Ricerca</a:t>
            </a:r>
            <a:r>
              <a:rPr lang="fr-CH" sz="2000" dirty="0"/>
              <a:t> per la </a:t>
            </a:r>
            <a:r>
              <a:rPr lang="fr-CH" sz="2000" dirty="0" err="1"/>
              <a:t>Storia</a:t>
            </a:r>
            <a:r>
              <a:rPr lang="fr-CH" sz="2000" dirty="0"/>
              <a:t> </a:t>
            </a:r>
            <a:r>
              <a:rPr lang="fr-CH" sz="2000" dirty="0" err="1"/>
              <a:t>della</a:t>
            </a:r>
            <a:r>
              <a:rPr lang="fr-CH" sz="2000" dirty="0"/>
              <a:t> Ceramica </a:t>
            </a:r>
            <a:r>
              <a:rPr lang="fr-CH" sz="2000" dirty="0" err="1"/>
              <a:t>Italiana</a:t>
            </a:r>
            <a:r>
              <a:rPr lang="fr-CH" sz="2000" dirty="0"/>
              <a:t> - </a:t>
            </a:r>
            <a:r>
              <a:rPr lang="fr-CH" sz="2000" b="1" dirty="0"/>
              <a:t>Centre de Recherche pour l'Histoire de la Céramique </a:t>
            </a:r>
            <a:r>
              <a:rPr lang="it-IT" sz="2000" b="1" dirty="0" err="1"/>
              <a:t>italienne</a:t>
            </a:r>
            <a:r>
              <a:rPr lang="it-IT" sz="2000" dirty="0"/>
              <a:t>» : </a:t>
            </a:r>
            <a:r>
              <a:rPr lang="it-IT" sz="2000" dirty="0">
                <a:hlinkClick r:id="rId2"/>
              </a:rPr>
              <a:t>http://www.ceramicheabruzzo.it/</a:t>
            </a:r>
            <a:r>
              <a:rPr lang="it-IT" sz="2000" dirty="0"/>
              <a:t> </a:t>
            </a:r>
          </a:p>
          <a:p>
            <a:pPr marL="0" indent="0">
              <a:buNone/>
            </a:pPr>
            <a:r>
              <a:rPr lang="it-IT" sz="2000" dirty="0"/>
              <a:t>Il s’</a:t>
            </a:r>
            <a:r>
              <a:rPr lang="it-IT" sz="2000" dirty="0" err="1"/>
              <a:t>agit</a:t>
            </a:r>
            <a:r>
              <a:rPr lang="it-IT" sz="2000" dirty="0"/>
              <a:t> en </a:t>
            </a:r>
            <a:r>
              <a:rPr lang="it-IT" sz="2000" dirty="0" err="1"/>
              <a:t>fait</a:t>
            </a:r>
            <a:r>
              <a:rPr lang="it-IT" sz="2000" dirty="0"/>
              <a:t> </a:t>
            </a:r>
            <a:r>
              <a:rPr lang="it-IT" sz="2000" dirty="0" err="1"/>
              <a:t>des</a:t>
            </a:r>
            <a:r>
              <a:rPr lang="it-IT" sz="2000" dirty="0"/>
              <a:t> Amis </a:t>
            </a:r>
            <a:r>
              <a:rPr lang="it-IT" sz="2000" dirty="0" err="1"/>
              <a:t>du</a:t>
            </a:r>
            <a:r>
              <a:rPr lang="it-IT" sz="2000" dirty="0"/>
              <a:t> «Museo dell' Artigianato Ceramico Abruzzese di Pianella - </a:t>
            </a:r>
            <a:r>
              <a:rPr lang="fr-FR" sz="2000" dirty="0"/>
              <a:t>Musée de l'artisanat </a:t>
            </a:r>
            <a:r>
              <a:rPr lang="fr-CH" sz="2000" dirty="0"/>
              <a:t>céramique des Abruzzes à </a:t>
            </a:r>
            <a:r>
              <a:rPr lang="fr-CH" sz="2000" dirty="0" err="1"/>
              <a:t>Pianella</a:t>
            </a:r>
            <a:r>
              <a:rPr lang="fr-CH" sz="2000" dirty="0"/>
              <a:t> » (</a:t>
            </a:r>
            <a:r>
              <a:rPr lang="fr-CH" sz="2000" dirty="0" err="1"/>
              <a:t>Pianella</a:t>
            </a:r>
            <a:r>
              <a:rPr lang="fr-CH" sz="2000" dirty="0"/>
              <a:t> est à une cinquantaine de km de Castelli).</a:t>
            </a:r>
          </a:p>
          <a:p>
            <a:pPr marL="0" indent="0">
              <a:buNone/>
            </a:pPr>
            <a:r>
              <a:rPr lang="fr-CH" sz="2000" dirty="0"/>
              <a:t>Sous le thème «</a:t>
            </a:r>
            <a:r>
              <a:rPr lang="fr-FR" sz="2000" dirty="0"/>
              <a:t> </a:t>
            </a:r>
            <a:r>
              <a:rPr lang="it-IT" sz="2000" dirty="0"/>
              <a:t>CASTELLI - La </a:t>
            </a:r>
            <a:r>
              <a:rPr lang="fr-CH" sz="2000" dirty="0"/>
              <a:t>Ceramica</a:t>
            </a:r>
            <a:r>
              <a:rPr lang="it-IT" sz="2000" dirty="0"/>
              <a:t> Moderna &amp; Antica», un </a:t>
            </a:r>
            <a:r>
              <a:rPr lang="it-IT" sz="2000" dirty="0" err="1"/>
              <a:t>groupe</a:t>
            </a:r>
            <a:r>
              <a:rPr lang="it-IT" sz="2000" dirty="0"/>
              <a:t> </a:t>
            </a:r>
            <a:r>
              <a:rPr lang="fr-CH" sz="2000" dirty="0"/>
              <a:t>nommé</a:t>
            </a:r>
            <a:r>
              <a:rPr lang="it-IT" sz="2000" dirty="0"/>
              <a:t> «Le arti industriali a Castelli- </a:t>
            </a:r>
            <a:r>
              <a:rPr lang="fr-FR" sz="2000" dirty="0"/>
              <a:t>Les arts industriels à Castelli »</a:t>
            </a:r>
            <a:r>
              <a:rPr lang="it-IT" sz="2000" dirty="0"/>
              <a:t>  </a:t>
            </a:r>
            <a:r>
              <a:rPr lang="fr-CH" sz="2000" dirty="0"/>
              <a:t>publient </a:t>
            </a:r>
            <a:r>
              <a:rPr lang="it-IT" sz="2000" dirty="0"/>
              <a:t>une brochure </a:t>
            </a:r>
            <a:r>
              <a:rPr lang="it-IT" sz="2000" dirty="0" err="1"/>
              <a:t>principalement</a:t>
            </a:r>
            <a:r>
              <a:rPr lang="it-IT" sz="2000" dirty="0"/>
              <a:t> </a:t>
            </a:r>
            <a:r>
              <a:rPr lang="it-IT" sz="2000" dirty="0" err="1"/>
              <a:t>dédiée</a:t>
            </a:r>
            <a:r>
              <a:rPr lang="it-IT" sz="2000" dirty="0"/>
              <a:t> à l’</a:t>
            </a:r>
            <a:r>
              <a:rPr lang="it-IT" sz="2000" dirty="0" err="1"/>
              <a:t>activité</a:t>
            </a:r>
            <a:r>
              <a:rPr lang="it-IT" sz="2000" dirty="0"/>
              <a:t> </a:t>
            </a:r>
            <a:r>
              <a:rPr lang="it-IT" sz="2000" dirty="0" err="1"/>
              <a:t>céramique</a:t>
            </a:r>
            <a:r>
              <a:rPr lang="it-IT" sz="2000" dirty="0"/>
              <a:t> </a:t>
            </a:r>
            <a:r>
              <a:rPr lang="it-IT" sz="2000" dirty="0" err="1"/>
              <a:t>du</a:t>
            </a:r>
            <a:r>
              <a:rPr lang="it-IT" sz="2000" dirty="0"/>
              <a:t> </a:t>
            </a:r>
            <a:r>
              <a:rPr lang="it-IT" sz="2000" dirty="0" err="1"/>
              <a:t>XIXe</a:t>
            </a:r>
            <a:r>
              <a:rPr lang="it-IT" sz="2000" dirty="0"/>
              <a:t> s </a:t>
            </a:r>
            <a:r>
              <a:rPr lang="it-IT" sz="2000" dirty="0" err="1"/>
              <a:t>dans</a:t>
            </a:r>
            <a:r>
              <a:rPr lang="it-IT" sz="2000" dirty="0"/>
              <a:t> la </a:t>
            </a:r>
            <a:r>
              <a:rPr lang="it-IT" sz="2000" dirty="0" err="1"/>
              <a:t>ré</a:t>
            </a:r>
            <a:r>
              <a:rPr lang="fr-CH" sz="2000" dirty="0" err="1"/>
              <a:t>gio</a:t>
            </a:r>
            <a:r>
              <a:rPr lang="it-IT" sz="2000" dirty="0"/>
              <a:t>n </a:t>
            </a:r>
            <a:r>
              <a:rPr lang="it-IT" sz="2000" dirty="0" err="1"/>
              <a:t>des</a:t>
            </a:r>
            <a:r>
              <a:rPr lang="it-IT" sz="2000" dirty="0"/>
              <a:t> </a:t>
            </a:r>
            <a:r>
              <a:rPr lang="fr-CH" sz="2000" dirty="0"/>
              <a:t>Abruzzes </a:t>
            </a:r>
            <a:endParaRPr lang="it-IT" sz="2000" dirty="0"/>
          </a:p>
          <a:p>
            <a:pPr marL="0" indent="0">
              <a:buNone/>
            </a:pPr>
            <a:endParaRPr lang="fr-FR" sz="2000" dirty="0"/>
          </a:p>
        </p:txBody>
      </p:sp>
      <p:pic>
        <p:nvPicPr>
          <p:cNvPr id="9" name="Image 8" descr="Une image contenant texte, capture d’écran, conception&#10;&#10;Description générée automatiquement">
            <a:extLst>
              <a:ext uri="{FF2B5EF4-FFF2-40B4-BE49-F238E27FC236}">
                <a16:creationId xmlns:a16="http://schemas.microsoft.com/office/drawing/2014/main" id="{9B4A6574-683E-F30B-66D9-4A2AC7F27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570" y="3583728"/>
            <a:ext cx="5338625" cy="3132000"/>
          </a:xfrm>
          <a:prstGeom prst="rect">
            <a:avLst/>
          </a:prstGeom>
        </p:spPr>
      </p:pic>
    </p:spTree>
    <p:extLst>
      <p:ext uri="{BB962C8B-B14F-4D97-AF65-F5344CB8AC3E}">
        <p14:creationId xmlns:p14="http://schemas.microsoft.com/office/powerpoint/2010/main" val="1064381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F64387-7FE0-F7B2-29C3-CF8A6C235313}"/>
              </a:ext>
            </a:extLst>
          </p:cNvPr>
          <p:cNvSpPr>
            <a:spLocks noGrp="1"/>
          </p:cNvSpPr>
          <p:nvPr>
            <p:ph type="title"/>
          </p:nvPr>
        </p:nvSpPr>
        <p:spPr>
          <a:xfrm>
            <a:off x="497840" y="131445"/>
            <a:ext cx="11577320" cy="6813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414D47BA-A43F-C168-265D-C8477BF98506}"/>
              </a:ext>
            </a:extLst>
          </p:cNvPr>
          <p:cNvSpPr>
            <a:spLocks noGrp="1"/>
          </p:cNvSpPr>
          <p:nvPr>
            <p:ph idx="1"/>
          </p:nvPr>
        </p:nvSpPr>
        <p:spPr>
          <a:xfrm>
            <a:off x="497840" y="626744"/>
            <a:ext cx="9249499" cy="6231256"/>
          </a:xfrm>
        </p:spPr>
        <p:txBody>
          <a:bodyPr>
            <a:normAutofit fontScale="77500" lnSpcReduction="20000"/>
          </a:bodyPr>
          <a:lstStyle/>
          <a:p>
            <a:pPr marL="0" indent="0">
              <a:buNone/>
            </a:pPr>
            <a:r>
              <a:rPr lang="fr-FR" b="1" dirty="0">
                <a:solidFill>
                  <a:srgbClr val="FF0000"/>
                </a:solidFill>
              </a:rPr>
              <a:t>DERUTA XIIIe – seconde moitié du XVe s.</a:t>
            </a:r>
          </a:p>
          <a:p>
            <a:pPr marL="0" indent="0">
              <a:buNone/>
            </a:pPr>
            <a:r>
              <a:rPr lang="fr-FR" dirty="0"/>
              <a:t>Depuis 1280, on trouve à </a:t>
            </a:r>
            <a:r>
              <a:rPr lang="fr-FR" dirty="0" err="1"/>
              <a:t>Deruta</a:t>
            </a:r>
            <a:r>
              <a:rPr lang="fr-FR" dirty="0"/>
              <a:t> des preuves d'une production de </a:t>
            </a:r>
            <a:r>
              <a:rPr lang="fr-FR" b="1" dirty="0">
                <a:solidFill>
                  <a:srgbClr val="00B050"/>
                </a:solidFill>
              </a:rPr>
              <a:t>majolique vert-brun </a:t>
            </a:r>
            <a:r>
              <a:rPr lang="fr-FR" dirty="0"/>
              <a:t>destinée non seulement à l'usage local, mais aussi à l'exportation vers Pérouse et Assise.  Elle se distingue du type plus célèbre d'Orvieto par un goût décoratif simple dans lequel les ornements végétaux et géométriques prédominent, comme dans d'autres centres du nord de l'Ombrie, par exemple celui de Pérouse.  Il est probable que ces types de maïoliques de la fin du Moyen Âge, associés à une production abondante de terres cuites engobées et graffitées, aient perduré longtemps, jusque dans la première moitié du XVe siècle.  Ce n'est en effet qu'à partir de la seconde moitié du siècle que l'on assiste à un renouveau complet.  </a:t>
            </a:r>
          </a:p>
          <a:p>
            <a:pPr marL="0" indent="0">
              <a:buNone/>
            </a:pPr>
            <a:r>
              <a:rPr lang="fr-FR" dirty="0"/>
              <a:t>En outre, la ville accroît son importance en tant que centre de la céramique, se spécialisant dans la majolique et remplaçant progressivement Pérouse elle-même avec ses ateliers.   En d'autres termes, elle assume un rôle similaire à celui qu'occupait </a:t>
            </a:r>
            <a:r>
              <a:rPr lang="fr-FR" dirty="0" err="1"/>
              <a:t>Montelupo</a:t>
            </a:r>
            <a:r>
              <a:rPr lang="fr-FR" dirty="0"/>
              <a:t> par rapport à Florence.  Il était de plus en plus courant pour les artisans de </a:t>
            </a:r>
            <a:r>
              <a:rPr lang="fr-FR" dirty="0" err="1"/>
              <a:t>Deruta</a:t>
            </a:r>
            <a:r>
              <a:rPr lang="fr-FR" dirty="0"/>
              <a:t> d'avoir des ateliers à la fois à </a:t>
            </a:r>
            <a:r>
              <a:rPr lang="fr-FR" dirty="0" err="1"/>
              <a:t>Deruta</a:t>
            </a:r>
            <a:r>
              <a:rPr lang="fr-FR" dirty="0"/>
              <a:t> et à Pérouse, et d'acquérir la citoyenneté de Pérouse afin de mieux commercialiser leurs produits. La production de la seconde moitié du XVe siècle est attestée par un grand nombre de documents mais aussi par des fragments de fouilles qui ont permis de restituer à </a:t>
            </a:r>
            <a:r>
              <a:rPr lang="fr-FR" dirty="0" err="1"/>
              <a:t>Deruta</a:t>
            </a:r>
            <a:r>
              <a:rPr lang="fr-FR" dirty="0"/>
              <a:t> toute une série de </a:t>
            </a:r>
            <a:r>
              <a:rPr lang="fr-FR" b="1" dirty="0">
                <a:solidFill>
                  <a:srgbClr val="00B050"/>
                </a:solidFill>
              </a:rPr>
              <a:t>typologies du gothique tardif</a:t>
            </a:r>
            <a:r>
              <a:rPr lang="fr-FR" dirty="0"/>
              <a:t> souvent considérées à tort comme provenant d'autres centres</a:t>
            </a:r>
            <a:r>
              <a:rPr lang="fr-FR" b="1" dirty="0">
                <a:solidFill>
                  <a:srgbClr val="00B050"/>
                </a:solidFill>
              </a:rPr>
              <a:t>. Le grand nombre de vases à usage pharmaceutique</a:t>
            </a:r>
            <a:r>
              <a:rPr lang="fr-FR" dirty="0"/>
              <a:t>, </a:t>
            </a:r>
            <a:r>
              <a:rPr lang="fr-FR" dirty="0" err="1"/>
              <a:t>albarellos</a:t>
            </a:r>
            <a:r>
              <a:rPr lang="fr-FR" dirty="0"/>
              <a:t> et vases globulaires, souvent émaillés, ont des formes parfois inhabituelles, avec des anses caractéristiques torsadées, en ruban ou en crête, imitant presque les exemples espagnols, parfois avec de petits dragons en relief appliqués sur le dessus.</a:t>
            </a:r>
          </a:p>
        </p:txBody>
      </p:sp>
      <p:pic>
        <p:nvPicPr>
          <p:cNvPr id="4" name="Image 3">
            <a:extLst>
              <a:ext uri="{FF2B5EF4-FFF2-40B4-BE49-F238E27FC236}">
                <a16:creationId xmlns:a16="http://schemas.microsoft.com/office/drawing/2014/main" id="{F6B15126-04FA-9973-BEE6-67674C282966}"/>
              </a:ext>
            </a:extLst>
          </p:cNvPr>
          <p:cNvPicPr>
            <a:picLocks noChangeAspect="1"/>
          </p:cNvPicPr>
          <p:nvPr/>
        </p:nvPicPr>
        <p:blipFill>
          <a:blip r:embed="rId3"/>
          <a:stretch>
            <a:fillRect/>
          </a:stretch>
        </p:blipFill>
        <p:spPr>
          <a:xfrm>
            <a:off x="9650819" y="890904"/>
            <a:ext cx="2541181" cy="2700000"/>
          </a:xfrm>
          <a:prstGeom prst="rect">
            <a:avLst/>
          </a:prstGeom>
        </p:spPr>
      </p:pic>
      <p:pic>
        <p:nvPicPr>
          <p:cNvPr id="5" name="Image 4">
            <a:extLst>
              <a:ext uri="{FF2B5EF4-FFF2-40B4-BE49-F238E27FC236}">
                <a16:creationId xmlns:a16="http://schemas.microsoft.com/office/drawing/2014/main" id="{4AF6CDAF-DC37-BB69-23AA-5C19909EA073}"/>
              </a:ext>
            </a:extLst>
          </p:cNvPr>
          <p:cNvPicPr>
            <a:picLocks noChangeAspect="1"/>
          </p:cNvPicPr>
          <p:nvPr/>
        </p:nvPicPr>
        <p:blipFill>
          <a:blip r:embed="rId4"/>
          <a:stretch>
            <a:fillRect/>
          </a:stretch>
        </p:blipFill>
        <p:spPr>
          <a:xfrm>
            <a:off x="9640190" y="3742372"/>
            <a:ext cx="2542119" cy="2844000"/>
          </a:xfrm>
          <a:prstGeom prst="rect">
            <a:avLst/>
          </a:prstGeom>
        </p:spPr>
      </p:pic>
    </p:spTree>
    <p:extLst>
      <p:ext uri="{BB962C8B-B14F-4D97-AF65-F5344CB8AC3E}">
        <p14:creationId xmlns:p14="http://schemas.microsoft.com/office/powerpoint/2010/main" val="395602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F64387-7FE0-F7B2-29C3-CF8A6C235313}"/>
              </a:ext>
            </a:extLst>
          </p:cNvPr>
          <p:cNvSpPr>
            <a:spLocks noGrp="1"/>
          </p:cNvSpPr>
          <p:nvPr>
            <p:ph type="title"/>
          </p:nvPr>
        </p:nvSpPr>
        <p:spPr>
          <a:xfrm>
            <a:off x="497840" y="131445"/>
            <a:ext cx="11577320" cy="6813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414D47BA-A43F-C168-265D-C8477BF98506}"/>
              </a:ext>
            </a:extLst>
          </p:cNvPr>
          <p:cNvSpPr>
            <a:spLocks noGrp="1"/>
          </p:cNvSpPr>
          <p:nvPr>
            <p:ph idx="1"/>
          </p:nvPr>
        </p:nvSpPr>
        <p:spPr>
          <a:xfrm>
            <a:off x="497840" y="626744"/>
            <a:ext cx="8556583" cy="6231256"/>
          </a:xfrm>
        </p:spPr>
        <p:txBody>
          <a:bodyPr>
            <a:normAutofit lnSpcReduction="10000"/>
          </a:bodyPr>
          <a:lstStyle/>
          <a:p>
            <a:pPr marL="0" indent="0">
              <a:buNone/>
            </a:pPr>
            <a:r>
              <a:rPr lang="fr-FR" b="1" dirty="0">
                <a:solidFill>
                  <a:srgbClr val="FF0000"/>
                </a:solidFill>
              </a:rPr>
              <a:t>DERUTA Seconde moitié du XVe s. – mi XVIe s.</a:t>
            </a:r>
          </a:p>
          <a:p>
            <a:pPr marL="0" indent="0">
              <a:buNone/>
            </a:pPr>
            <a:r>
              <a:rPr lang="fr-FR" b="1" dirty="0">
                <a:solidFill>
                  <a:srgbClr val="FF0000"/>
                </a:solidFill>
                <a:hlinkClick r:id="rId3"/>
              </a:rPr>
              <a:t>https://it.wikipedia.org/wiki/Maiolica_di_Deruta</a:t>
            </a:r>
            <a:r>
              <a:rPr lang="fr-FR" b="1" dirty="0">
                <a:solidFill>
                  <a:srgbClr val="FF0000"/>
                </a:solidFill>
              </a:rPr>
              <a:t> </a:t>
            </a:r>
          </a:p>
          <a:p>
            <a:pPr marL="0" indent="0">
              <a:buNone/>
            </a:pPr>
            <a:r>
              <a:rPr lang="fr-FR" sz="1800" dirty="0"/>
              <a:t>La technologie et l'évolution des formes et de l'ornementation s'accélèrent avec la fin du XVe siècle qui, pour la céramique, est l'époque où les nouveautés de la Renaissance se font sentir.  En effet, l'insertion progressive de </a:t>
            </a:r>
            <a:r>
              <a:rPr lang="fr-FR" sz="1800" b="1" dirty="0">
                <a:solidFill>
                  <a:srgbClr val="00B050"/>
                </a:solidFill>
              </a:rPr>
              <a:t>motifs géométriques </a:t>
            </a:r>
            <a:r>
              <a:rPr lang="fr-FR" sz="1800" dirty="0"/>
              <a:t>dans des bandes, d'un esprit désormais Renaissance, commence.   Puis, avec l'avènement du nouveau siècle, c'est tout le répertoire classique des grotesques, guirlandes, têtes impériales et trophées que la Renaissance a puisé dans l'Antiquité et fait sien qui est introduit de manière décisive.</a:t>
            </a:r>
          </a:p>
          <a:p>
            <a:pPr marL="0" indent="0">
              <a:buNone/>
            </a:pPr>
            <a:r>
              <a:rPr lang="fr-FR" sz="1800" dirty="0"/>
              <a:t>Parallèlement, la récurrence du motif du pétale (Appelé </a:t>
            </a:r>
            <a:r>
              <a:rPr lang="fr-FR" sz="1800" dirty="0" err="1"/>
              <a:t>Petal</a:t>
            </a:r>
            <a:r>
              <a:rPr lang="fr-FR" sz="1800" dirty="0"/>
              <a:t>-back) et le </a:t>
            </a:r>
            <a:r>
              <a:rPr lang="fr-FR" sz="1800" b="1" dirty="0">
                <a:solidFill>
                  <a:srgbClr val="00B050"/>
                </a:solidFill>
              </a:rPr>
              <a:t>lustre</a:t>
            </a:r>
            <a:r>
              <a:rPr lang="fr-FR" sz="1800" dirty="0"/>
              <a:t> s'est répandu, ce qui a déterminé la renommée de la majolique de </a:t>
            </a:r>
            <a:r>
              <a:rPr lang="fr-FR" sz="1800" dirty="0" err="1"/>
              <a:t>Deruta</a:t>
            </a:r>
            <a:r>
              <a:rPr lang="fr-FR" sz="1800" dirty="0"/>
              <a:t> dans tous les Etats pontificaux et qui a duré au moins jusqu'à la fin du XVIIe siècle</a:t>
            </a:r>
          </a:p>
          <a:p>
            <a:pPr marL="0" indent="0">
              <a:buNone/>
            </a:pPr>
            <a:r>
              <a:rPr lang="fr-FR" sz="1800" dirty="0"/>
              <a:t>Dans la seconde moitié du XVe siècle, la technique du lustre a été expérimentée dans de nombreux centres italiens, dont Pesaro et Faenza, mais elle ne s'est </a:t>
            </a:r>
            <a:r>
              <a:rPr lang="fr-FR" sz="1800" b="1" dirty="0">
                <a:solidFill>
                  <a:srgbClr val="00B050"/>
                </a:solidFill>
              </a:rPr>
              <a:t>solidement établie qu'à </a:t>
            </a:r>
            <a:r>
              <a:rPr lang="fr-FR" sz="1800" b="1" dirty="0" err="1">
                <a:solidFill>
                  <a:srgbClr val="00B050"/>
                </a:solidFill>
              </a:rPr>
              <a:t>Deruta</a:t>
            </a:r>
            <a:r>
              <a:rPr lang="fr-FR" sz="1800" b="1" dirty="0">
                <a:solidFill>
                  <a:srgbClr val="00B050"/>
                </a:solidFill>
              </a:rPr>
              <a:t> et Gubbio, </a:t>
            </a:r>
            <a:r>
              <a:rPr lang="fr-FR" sz="1800" dirty="0"/>
              <a:t>qui en ont fait une véritable spécialité. À </a:t>
            </a:r>
            <a:r>
              <a:rPr lang="fr-FR" sz="1800" dirty="0" err="1"/>
              <a:t>Deruta</a:t>
            </a:r>
            <a:r>
              <a:rPr lang="fr-FR" sz="1800" dirty="0"/>
              <a:t>, la découverte du lustre semble être liée à l'expansion </a:t>
            </a:r>
            <a:r>
              <a:rPr lang="fr-FR" sz="1800" b="1" dirty="0">
                <a:solidFill>
                  <a:srgbClr val="00B050"/>
                </a:solidFill>
              </a:rPr>
              <a:t>d'une seule famille, celle des </a:t>
            </a:r>
            <a:r>
              <a:rPr lang="fr-FR" sz="1800" b="1" dirty="0" err="1">
                <a:solidFill>
                  <a:srgbClr val="00B050"/>
                </a:solidFill>
              </a:rPr>
              <a:t>Masci</a:t>
            </a:r>
            <a:r>
              <a:rPr lang="fr-FR" sz="1800" dirty="0"/>
              <a:t>, descendants de </a:t>
            </a:r>
            <a:r>
              <a:rPr lang="fr-FR" sz="1800" dirty="0" err="1"/>
              <a:t>Mascio</a:t>
            </a:r>
            <a:r>
              <a:rPr lang="fr-FR" sz="1800" dirty="0"/>
              <a:t> di </a:t>
            </a:r>
            <a:r>
              <a:rPr lang="fr-FR" sz="1800" dirty="0" err="1"/>
              <a:t>Vannuccio</a:t>
            </a:r>
            <a:r>
              <a:rPr lang="fr-FR" sz="1800" dirty="0"/>
              <a:t>, et à l'apparition de la famille Mancini. Dans les premiers temps, le lustre de </a:t>
            </a:r>
            <a:r>
              <a:rPr lang="fr-FR" sz="1800" dirty="0" err="1"/>
              <a:t>Deruta</a:t>
            </a:r>
            <a:r>
              <a:rPr lang="fr-FR" sz="1800" dirty="0"/>
              <a:t> est parfois d'un beau rouge cuivré, alors que, plus tard, il se fixe sur un ton jaune doré auquel le bleu est principalement juxtaposé, selon la coutume des potiers espagnols. Si les plateaux aquarellés, convexe au centre, très rares dans la maïolique italienne contemporaine, et la vaisselle de pharmacie représentent les formes les plus typiques au début du siècle, plus tard ce sont les plats d’ornement qui deviennent un véritable emblème de la production de </a:t>
            </a:r>
            <a:r>
              <a:rPr lang="fr-FR" sz="1800" dirty="0" err="1"/>
              <a:t>Deruta</a:t>
            </a:r>
            <a:r>
              <a:rPr lang="fr-FR" sz="1800" dirty="0"/>
              <a:t>.</a:t>
            </a:r>
          </a:p>
        </p:txBody>
      </p:sp>
      <p:pic>
        <p:nvPicPr>
          <p:cNvPr id="6" name="Image 5">
            <a:extLst>
              <a:ext uri="{FF2B5EF4-FFF2-40B4-BE49-F238E27FC236}">
                <a16:creationId xmlns:a16="http://schemas.microsoft.com/office/drawing/2014/main" id="{A45CDAAF-2CD6-9305-C52C-9E41918D3EE9}"/>
              </a:ext>
            </a:extLst>
          </p:cNvPr>
          <p:cNvPicPr>
            <a:picLocks noChangeAspect="1"/>
          </p:cNvPicPr>
          <p:nvPr/>
        </p:nvPicPr>
        <p:blipFill>
          <a:blip r:embed="rId4"/>
          <a:stretch>
            <a:fillRect/>
          </a:stretch>
        </p:blipFill>
        <p:spPr>
          <a:xfrm>
            <a:off x="9054423" y="699770"/>
            <a:ext cx="3137577" cy="2412000"/>
          </a:xfrm>
          <a:prstGeom prst="rect">
            <a:avLst/>
          </a:prstGeom>
        </p:spPr>
      </p:pic>
      <p:pic>
        <p:nvPicPr>
          <p:cNvPr id="7" name="Image 6">
            <a:extLst>
              <a:ext uri="{FF2B5EF4-FFF2-40B4-BE49-F238E27FC236}">
                <a16:creationId xmlns:a16="http://schemas.microsoft.com/office/drawing/2014/main" id="{2252BB7A-9174-22C8-7263-25879358E9D8}"/>
              </a:ext>
            </a:extLst>
          </p:cNvPr>
          <p:cNvPicPr>
            <a:picLocks noChangeAspect="1"/>
          </p:cNvPicPr>
          <p:nvPr/>
        </p:nvPicPr>
        <p:blipFill>
          <a:blip r:embed="rId5"/>
          <a:stretch>
            <a:fillRect/>
          </a:stretch>
        </p:blipFill>
        <p:spPr>
          <a:xfrm>
            <a:off x="9054423" y="3427547"/>
            <a:ext cx="3048000" cy="3114675"/>
          </a:xfrm>
          <a:prstGeom prst="rect">
            <a:avLst/>
          </a:prstGeom>
        </p:spPr>
      </p:pic>
    </p:spTree>
    <p:extLst>
      <p:ext uri="{BB962C8B-B14F-4D97-AF65-F5344CB8AC3E}">
        <p14:creationId xmlns:p14="http://schemas.microsoft.com/office/powerpoint/2010/main" val="3644288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F64387-7FE0-F7B2-29C3-CF8A6C235313}"/>
              </a:ext>
            </a:extLst>
          </p:cNvPr>
          <p:cNvSpPr>
            <a:spLocks noGrp="1"/>
          </p:cNvSpPr>
          <p:nvPr>
            <p:ph type="title"/>
          </p:nvPr>
        </p:nvSpPr>
        <p:spPr>
          <a:xfrm>
            <a:off x="497840" y="131445"/>
            <a:ext cx="11577320" cy="5797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414D47BA-A43F-C168-265D-C8477BF98506}"/>
              </a:ext>
            </a:extLst>
          </p:cNvPr>
          <p:cNvSpPr>
            <a:spLocks noGrp="1"/>
          </p:cNvSpPr>
          <p:nvPr>
            <p:ph idx="1"/>
          </p:nvPr>
        </p:nvSpPr>
        <p:spPr>
          <a:xfrm>
            <a:off x="497840" y="626744"/>
            <a:ext cx="8556583" cy="6231256"/>
          </a:xfrm>
        </p:spPr>
        <p:txBody>
          <a:bodyPr>
            <a:normAutofit fontScale="92500" lnSpcReduction="20000"/>
          </a:bodyPr>
          <a:lstStyle/>
          <a:p>
            <a:pPr marL="0" indent="0">
              <a:buNone/>
            </a:pPr>
            <a:r>
              <a:rPr lang="fr-FR" b="1" dirty="0">
                <a:solidFill>
                  <a:srgbClr val="FF0000"/>
                </a:solidFill>
              </a:rPr>
              <a:t>DERUTA Le type historié (</a:t>
            </a:r>
            <a:r>
              <a:rPr lang="fr-FR" b="1" dirty="0" err="1">
                <a:solidFill>
                  <a:srgbClr val="FF0000"/>
                </a:solidFill>
              </a:rPr>
              <a:t>istorato</a:t>
            </a:r>
            <a:r>
              <a:rPr lang="fr-FR" b="1" dirty="0">
                <a:solidFill>
                  <a:srgbClr val="FF0000"/>
                </a:solidFill>
              </a:rPr>
              <a:t>) – XVIe s. – XVIIe s.</a:t>
            </a:r>
          </a:p>
          <a:p>
            <a:pPr marL="0" indent="0">
              <a:buNone/>
            </a:pPr>
            <a:r>
              <a:rPr lang="fr-FR" sz="2000" dirty="0"/>
              <a:t>Dans la deuxième ou troisième décennie du siècle, nous avons le peintre du pavement de l’église San Francesco (peut-être Nicola </a:t>
            </a:r>
            <a:r>
              <a:rPr lang="fr-FR" sz="2000" dirty="0" err="1"/>
              <a:t>Francioli</a:t>
            </a:r>
            <a:r>
              <a:rPr lang="fr-FR" sz="2000" dirty="0"/>
              <a:t>) probablement le plus grand que la majolique de </a:t>
            </a:r>
            <a:r>
              <a:rPr lang="fr-FR" sz="2000" dirty="0" err="1"/>
              <a:t>Deruta</a:t>
            </a:r>
            <a:r>
              <a:rPr lang="fr-FR" sz="2000" dirty="0"/>
              <a:t> n'ait jamais eu.   Sa production comprend des assiettes d’ornement et des plateaux en relief de la plus haute qualité, mais son chef-d'œuvre est le pavement dont il tire son nom, qui porte la date (nous ne savons pas si elle est réelle ou allégorique) de 1524. La manière élégante et les couleurs froides, associant essentiellement le bleu au jaune citron, rappellent la bichromie bleue et brillante, dont elles acceptent l'élégante </a:t>
            </a:r>
            <a:r>
              <a:rPr lang="fr-FR" sz="2000" dirty="0" err="1"/>
              <a:t>bidimensionnalité</a:t>
            </a:r>
            <a:r>
              <a:rPr lang="fr-FR" sz="2000" dirty="0"/>
              <a:t>.</a:t>
            </a:r>
          </a:p>
          <a:p>
            <a:pPr marL="0" indent="0">
              <a:buNone/>
            </a:pPr>
            <a:r>
              <a:rPr lang="fr-FR" sz="2000" dirty="0"/>
              <a:t> Le type </a:t>
            </a:r>
            <a:r>
              <a:rPr lang="fr-FR" sz="2000" dirty="0" err="1"/>
              <a:t>istorato</a:t>
            </a:r>
            <a:r>
              <a:rPr lang="fr-FR" sz="2000" dirty="0"/>
              <a:t> des Marches, complexe et spatialisé, semble être introduit par l'œuvre de Francesco </a:t>
            </a:r>
            <a:r>
              <a:rPr lang="fr-FR" sz="2000" dirty="0" err="1"/>
              <a:t>Urbini</a:t>
            </a:r>
            <a:r>
              <a:rPr lang="fr-FR" sz="2000" dirty="0"/>
              <a:t>.  De retour de Gubbio, où il avait séjourné entre 1531 et 1536, le peintre exécute à Deruta, en 1537, un plat avec des histoires d'Apollon. Après, en 1541, un membre de la </a:t>
            </a:r>
            <a:r>
              <a:rPr lang="fr-FR" sz="2000" b="1" dirty="0"/>
              <a:t>famille Mancini, Giacomo dit le Frère</a:t>
            </a:r>
            <a:r>
              <a:rPr lang="fr-FR" sz="2000" dirty="0"/>
              <a:t>, commence son activité de peintre d’</a:t>
            </a:r>
            <a:r>
              <a:rPr lang="fr-FR" sz="2000" dirty="0" err="1"/>
              <a:t>istoriati</a:t>
            </a:r>
            <a:r>
              <a:rPr lang="fr-FR" sz="2000" dirty="0"/>
              <a:t>.</a:t>
            </a:r>
          </a:p>
          <a:p>
            <a:pPr marL="0" indent="0">
              <a:buNone/>
            </a:pPr>
            <a:r>
              <a:rPr lang="fr-FR" sz="2000" dirty="0"/>
              <a:t>Contrairement à la tradition de </a:t>
            </a:r>
            <a:r>
              <a:rPr lang="fr-FR" sz="2000" dirty="0" err="1"/>
              <a:t>Deruta</a:t>
            </a:r>
            <a:r>
              <a:rPr lang="fr-FR" sz="2000" dirty="0"/>
              <a:t>, le Frère montre l'estampe dans son intégralité, tout en insérant à l'arrière-plan les typiques montagnes coniques surmontées de tours et de bâtiments, si fréquentes dans la majolique de </a:t>
            </a:r>
            <a:r>
              <a:rPr lang="fr-FR" sz="2000" dirty="0" err="1"/>
              <a:t>Deruta</a:t>
            </a:r>
            <a:r>
              <a:rPr lang="fr-FR" sz="2000" dirty="0"/>
              <a:t>.  À côté de celle-ci, dont la production est certaine car documentée, il existe une autre production anonyme mais stylistiquement reconnaissable d'assiettes et de plats à ornements polychromes et lustrés. Le Frère introduit dans la majolique de Deruta une grande vivacité expressive, des couleurs orange vif, un tracé rapide, efficace et désinvolte qui, dans les nombreux plats de montre, probablement attribuables à son atelier, devient parfois trop esquissée.  Cette évolution vers des modes esquissés et rapides se poursuit à Deruta et trouve un développement incroyablement sympathique dans la maïolique du XVIIe siècle.</a:t>
            </a:r>
          </a:p>
        </p:txBody>
      </p:sp>
      <p:pic>
        <p:nvPicPr>
          <p:cNvPr id="4" name="Image 3">
            <a:extLst>
              <a:ext uri="{FF2B5EF4-FFF2-40B4-BE49-F238E27FC236}">
                <a16:creationId xmlns:a16="http://schemas.microsoft.com/office/drawing/2014/main" id="{358BD684-1498-4203-FF27-B576CFBC3CB5}"/>
              </a:ext>
            </a:extLst>
          </p:cNvPr>
          <p:cNvPicPr>
            <a:picLocks noChangeAspect="1"/>
          </p:cNvPicPr>
          <p:nvPr/>
        </p:nvPicPr>
        <p:blipFill>
          <a:blip r:embed="rId3"/>
          <a:stretch>
            <a:fillRect/>
          </a:stretch>
        </p:blipFill>
        <p:spPr>
          <a:xfrm>
            <a:off x="9000152" y="626744"/>
            <a:ext cx="3048000" cy="3086100"/>
          </a:xfrm>
          <a:prstGeom prst="rect">
            <a:avLst/>
          </a:prstGeom>
        </p:spPr>
      </p:pic>
      <p:pic>
        <p:nvPicPr>
          <p:cNvPr id="5" name="Image 4">
            <a:extLst>
              <a:ext uri="{FF2B5EF4-FFF2-40B4-BE49-F238E27FC236}">
                <a16:creationId xmlns:a16="http://schemas.microsoft.com/office/drawing/2014/main" id="{E4F12093-CE68-A065-A8AF-BF7EA45AFAC1}"/>
              </a:ext>
            </a:extLst>
          </p:cNvPr>
          <p:cNvPicPr>
            <a:picLocks noChangeAspect="1"/>
          </p:cNvPicPr>
          <p:nvPr/>
        </p:nvPicPr>
        <p:blipFill>
          <a:blip r:embed="rId4"/>
          <a:stretch>
            <a:fillRect/>
          </a:stretch>
        </p:blipFill>
        <p:spPr>
          <a:xfrm>
            <a:off x="9095402" y="3830955"/>
            <a:ext cx="2857500" cy="2895600"/>
          </a:xfrm>
          <a:prstGeom prst="rect">
            <a:avLst/>
          </a:prstGeom>
        </p:spPr>
      </p:pic>
    </p:spTree>
    <p:extLst>
      <p:ext uri="{BB962C8B-B14F-4D97-AF65-F5344CB8AC3E}">
        <p14:creationId xmlns:p14="http://schemas.microsoft.com/office/powerpoint/2010/main" val="3185729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CDA01-6C7E-58ED-3B97-F417AD5C59A4}"/>
              </a:ext>
            </a:extLst>
          </p:cNvPr>
          <p:cNvSpPr>
            <a:spLocks noGrp="1"/>
          </p:cNvSpPr>
          <p:nvPr>
            <p:ph type="title"/>
          </p:nvPr>
        </p:nvSpPr>
        <p:spPr>
          <a:xfrm>
            <a:off x="147320" y="350520"/>
            <a:ext cx="11496040" cy="280852"/>
          </a:xfrm>
        </p:spPr>
        <p:txBody>
          <a:bodyPr>
            <a:normAutofit fontScale="90000"/>
          </a:bodyPr>
          <a:lstStyle/>
          <a:p>
            <a:r>
              <a:rPr kumimoji="0" lang="fr-FR" sz="40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Introduction</a:t>
            </a:r>
            <a:b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endParaRPr lang="fr-FR" dirty="0"/>
          </a:p>
        </p:txBody>
      </p:sp>
      <p:sp>
        <p:nvSpPr>
          <p:cNvPr id="3" name="Espace réservé du contenu 2">
            <a:extLst>
              <a:ext uri="{FF2B5EF4-FFF2-40B4-BE49-F238E27FC236}">
                <a16:creationId xmlns:a16="http://schemas.microsoft.com/office/drawing/2014/main" id="{3B857B48-0847-77FC-6E66-E290F6A6561D}"/>
              </a:ext>
            </a:extLst>
          </p:cNvPr>
          <p:cNvSpPr>
            <a:spLocks noGrp="1"/>
          </p:cNvSpPr>
          <p:nvPr>
            <p:ph idx="1"/>
          </p:nvPr>
        </p:nvSpPr>
        <p:spPr>
          <a:xfrm>
            <a:off x="147320" y="1409065"/>
            <a:ext cx="11897360" cy="5950740"/>
          </a:xfrm>
        </p:spPr>
        <p:txBody>
          <a:bodyPr>
            <a:normAutofit/>
          </a:bodyPr>
          <a:lstStyle/>
          <a:p>
            <a:pPr>
              <a:lnSpc>
                <a:spcPct val="107000"/>
              </a:lnSpc>
              <a:spcAft>
                <a:spcPts val="800"/>
              </a:spcAft>
            </a:pP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5" name="ZoneTexte 4">
            <a:extLst>
              <a:ext uri="{FF2B5EF4-FFF2-40B4-BE49-F238E27FC236}">
                <a16:creationId xmlns:a16="http://schemas.microsoft.com/office/drawing/2014/main" id="{05743475-BF4C-79D7-674B-392A09A13C57}"/>
              </a:ext>
            </a:extLst>
          </p:cNvPr>
          <p:cNvSpPr txBox="1"/>
          <p:nvPr/>
        </p:nvSpPr>
        <p:spPr>
          <a:xfrm>
            <a:off x="147320" y="490946"/>
            <a:ext cx="11795760" cy="7423764"/>
          </a:xfrm>
          <a:prstGeom prst="rect">
            <a:avLst/>
          </a:prstGeom>
          <a:noFill/>
        </p:spPr>
        <p:txBody>
          <a:bodyPr wrap="square">
            <a:spAutoFit/>
          </a:bodyPr>
          <a:lstStyle/>
          <a:p>
            <a:pPr marR="0" lvl="0" algn="l" defTabSz="914400" rtl="0" eaLnBrk="1" fontAlgn="auto" latinLnBrk="0" hangingPunct="1">
              <a:lnSpc>
                <a:spcPct val="107000"/>
              </a:lnSpc>
              <a:spcBef>
                <a:spcPts val="1000"/>
              </a:spcBef>
              <a:spcAft>
                <a:spcPts val="800"/>
              </a:spcAft>
              <a:buClrTx/>
              <a:buSzTx/>
              <a:tabLst/>
              <a:defRPr/>
            </a:pPr>
            <a:r>
              <a:rPr kumimoji="0" lang="fr-FR"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 céramique artistique qui nous intéresse est produite entre 1500 et 1850, avant l’unification de l’Italie en 1861.</a:t>
            </a:r>
          </a:p>
          <a:p>
            <a:pPr marR="0" lvl="0" algn="l" defTabSz="914400" rtl="0" eaLnBrk="1" fontAlgn="auto" latinLnBrk="0" hangingPunct="1">
              <a:lnSpc>
                <a:spcPct val="107000"/>
              </a:lnSpc>
              <a:spcBef>
                <a:spcPts val="1000"/>
              </a:spcBef>
              <a:spcAft>
                <a:spcPts val="800"/>
              </a:spcAft>
              <a:buClrTx/>
              <a:buSzTx/>
              <a:tabLst/>
              <a:defRPr/>
            </a:pP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Encore à l’heure actuelle, l’importance des régions est grande et un Sicilien ne se sent pas plus proche d’un Lombard que d'un Français. Ainsi, il n’existe pas, à ma connaissance, une ou plusieurs associations nationales d’amis de la céramique italienne, ni une vue générale de la céramique italienne. Sur le plan administratif, un « Conseil général de la </a:t>
            </a:r>
            <a:r>
              <a:rPr lang="fr-CH" dirty="0">
                <a:solidFill>
                  <a:prstClr val="black"/>
                </a:solidFill>
                <a:latin typeface="Calibri" panose="020F0502020204030204" pitchFamily="34" charset="0"/>
                <a:ea typeface="Calibri" panose="020F0502020204030204" pitchFamily="34" charset="0"/>
                <a:cs typeface="Times New Roman" panose="02020603050405020304" pitchFamily="18" charset="0"/>
              </a:rPr>
              <a:t>céramique»  ou une «Association des villes céramiques» ou encore, sur le plan technique, une « Société italienne de céramique», existent au plan national, mais elles sont principalement tournées vers l’artisanat actuel, encore vivace et, semble-t-il, populaire.  </a:t>
            </a:r>
          </a:p>
          <a:p>
            <a:pPr marR="0" lvl="0" algn="l" defTabSz="914400" rtl="0" eaLnBrk="1" fontAlgn="auto" latinLnBrk="0" hangingPunct="1">
              <a:lnSpc>
                <a:spcPct val="107000"/>
              </a:lnSpc>
              <a:spcBef>
                <a:spcPts val="1000"/>
              </a:spcBef>
              <a:spcAft>
                <a:spcPts val="800"/>
              </a:spcAft>
              <a:buClrTx/>
              <a:buSzTx/>
              <a:tabLst/>
              <a:defRPr/>
            </a:pPr>
            <a:r>
              <a:rPr kumimoji="0" lang="fr-CH"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Les </a:t>
            </a:r>
            <a:r>
              <a:rPr lang="fr-CH" dirty="0">
                <a:solidFill>
                  <a:prstClr val="black"/>
                </a:solidFill>
                <a:latin typeface="Calibri" panose="020F0502020204030204" pitchFamily="34" charset="0"/>
                <a:ea typeface="Calibri" panose="020F0502020204030204" pitchFamily="34" charset="0"/>
                <a:cs typeface="Times New Roman" panose="02020603050405020304" pitchFamily="18" charset="0"/>
              </a:rPr>
              <a:t>collectionneurs passionnés ont créé des sites Facebook (j’en mentionnerai trois) qui leurs permettent, à l’instar de celui de l’AEC, de poser des questions sur la provenance de leurs pièces.</a:t>
            </a:r>
          </a:p>
          <a:p>
            <a:pPr marR="0" lvl="0" algn="l" defTabSz="914400" rtl="0" eaLnBrk="1" fontAlgn="auto" latinLnBrk="0" hangingPunct="1">
              <a:lnSpc>
                <a:spcPct val="107000"/>
              </a:lnSpc>
              <a:spcBef>
                <a:spcPts val="1000"/>
              </a:spcBef>
              <a:spcAft>
                <a:spcPts val="800"/>
              </a:spcAft>
              <a:buClrTx/>
              <a:buSzTx/>
              <a:tabLst/>
              <a:defRPr/>
            </a:pPr>
            <a:r>
              <a:rPr kumimoji="0" lang="fr-CH"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Les quelques </a:t>
            </a:r>
            <a:r>
              <a:rPr kumimoji="0" lang="fr-CH"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socié</a:t>
            </a:r>
            <a:r>
              <a:rPr lang="fr-CH" dirty="0">
                <a:solidFill>
                  <a:prstClr val="black"/>
                </a:solidFill>
                <a:latin typeface="Calibri" panose="020F0502020204030204" pitchFamily="34" charset="0"/>
                <a:ea typeface="Calibri" panose="020F0502020204030204" pitchFamily="34" charset="0"/>
                <a:cs typeface="Times New Roman" panose="02020603050405020304" pitchFamily="18" charset="0"/>
              </a:rPr>
              <a:t>tés d’amis de la céramique existantes sont liées à un musée et sont donc des amis de musées, qui exposent la production locale. </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Le Musée international de la céramique de Faenza (historiquement un petit village de second plan dans l’histoire de la céramique italienne, actif du XIIe s (</a:t>
            </a:r>
            <a:r>
              <a:rPr lang="fr-FR"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céramqiues</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 médiévales) au XVIIe dans la production de majolique istoriato (définition : voir slide 48 : </a:t>
            </a:r>
            <a:r>
              <a:rPr lang="fr-FR"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Venezia</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 qui a eu la chance de donner son nom à la faïence) expose une collection internationale et nationale semble-t-il assez complète: </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2"/>
              </a:rPr>
              <a:t>https://fr.wikipedia.org/wiki/Mus%C3%A9e_international_de_la_c%C3%A9ramique_de_Faenza#/media/Fichier:Faenza_Ferniani_XVIII_2859.jpg</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marR="0" lvl="0" algn="l" defTabSz="914400" rtl="0" eaLnBrk="1" fontAlgn="auto" latinLnBrk="0" hangingPunct="1">
              <a:lnSpc>
                <a:spcPct val="107000"/>
              </a:lnSpc>
              <a:spcBef>
                <a:spcPts val="1000"/>
              </a:spcBef>
              <a:spcAft>
                <a:spcPts val="800"/>
              </a:spcAft>
              <a:buClrTx/>
              <a:buSzTx/>
              <a:tabLst/>
              <a:defRPr/>
            </a:pPr>
            <a:r>
              <a:rPr kumimoji="0" lang="fr-FR"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Ainsi, cet exposé passera en revue les sites Facebook et les associations à thème généralistes couvrant tout le territoire, pour ensuite passer en revue, les sites de majoliques, puis ceux des différents centres de production de faïence et de  porcelaine, mentionnant, quand il y a lieu, les éventuelles associations qui leurs sont attachés. </a:t>
            </a:r>
          </a:p>
          <a:p>
            <a:pPr marR="0" lvl="0" algn="l" defTabSz="914400" rtl="0" eaLnBrk="1" fontAlgn="auto" latinLnBrk="0" hangingPunct="1">
              <a:lnSpc>
                <a:spcPct val="107000"/>
              </a:lnSpc>
              <a:spcBef>
                <a:spcPts val="1000"/>
              </a:spcBef>
              <a:spcAft>
                <a:spcPts val="800"/>
              </a:spcAft>
              <a:buClrTx/>
              <a:buSzTx/>
              <a:tabLst/>
              <a:defRPr/>
            </a:pPr>
            <a:endParaRPr kumimoji="0" lang="fr-FR"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07000"/>
              </a:lnSpc>
              <a:spcBef>
                <a:spcPts val="1000"/>
              </a:spcBef>
              <a:spcAft>
                <a:spcPts val="800"/>
              </a:spcAft>
              <a:buClrTx/>
              <a:buSzTx/>
              <a:tabLst/>
              <a:defRPr/>
            </a:pPr>
            <a:endParaRPr kumimoji="0" lang="fr-CH"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4512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17DF4-4CC7-A6B4-159A-AA83A1B4B805}"/>
              </a:ext>
            </a:extLst>
          </p:cNvPr>
          <p:cNvSpPr>
            <a:spLocks noGrp="1"/>
          </p:cNvSpPr>
          <p:nvPr>
            <p:ph type="title"/>
          </p:nvPr>
        </p:nvSpPr>
        <p:spPr>
          <a:xfrm>
            <a:off x="0" y="0"/>
            <a:ext cx="12476480" cy="5797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A64E7549-E0E5-B53A-96C6-87F92B02BEF7}"/>
              </a:ext>
            </a:extLst>
          </p:cNvPr>
          <p:cNvSpPr>
            <a:spLocks noGrp="1"/>
          </p:cNvSpPr>
          <p:nvPr>
            <p:ph idx="1"/>
          </p:nvPr>
        </p:nvSpPr>
        <p:spPr>
          <a:xfrm>
            <a:off x="7656" y="486607"/>
            <a:ext cx="11943080" cy="6048375"/>
          </a:xfrm>
        </p:spPr>
        <p:txBody>
          <a:bodyPr/>
          <a:lstStyle/>
          <a:p>
            <a:pPr marL="0" indent="0">
              <a:buNone/>
            </a:pPr>
            <a:r>
              <a:rPr kumimoji="0" lang="fr-FR" sz="2600" b="1" i="0" u="none" strike="noStrike" kern="1200" cap="none" spc="0" normalizeH="0" baseline="0" noProof="0" dirty="0">
                <a:ln>
                  <a:noFill/>
                </a:ln>
                <a:solidFill>
                  <a:srgbClr val="FF0000"/>
                </a:solidFill>
                <a:effectLst/>
                <a:uLnTx/>
                <a:uFillTx/>
                <a:latin typeface="Calibri" panose="020F0502020204030204"/>
                <a:ea typeface="+mn-ea"/>
                <a:cs typeface="+mn-cs"/>
              </a:rPr>
              <a:t>CASTELDURANTE (</a:t>
            </a:r>
            <a:r>
              <a:rPr kumimoji="0" lang="fr-FR" sz="2600" b="1" i="0" u="none" strike="noStrike" kern="1200" cap="none" spc="0" normalizeH="0" baseline="0" noProof="0" dirty="0" err="1">
                <a:ln>
                  <a:noFill/>
                </a:ln>
                <a:solidFill>
                  <a:srgbClr val="FF0000"/>
                </a:solidFill>
                <a:effectLst/>
                <a:uLnTx/>
                <a:uFillTx/>
                <a:latin typeface="Calibri" panose="020F0502020204030204"/>
                <a:ea typeface="+mn-ea"/>
                <a:cs typeface="+mn-cs"/>
              </a:rPr>
              <a:t>Urbania</a:t>
            </a:r>
            <a:r>
              <a:rPr kumimoji="0" lang="fr-FR" sz="2600" b="1" i="0" u="none" strike="noStrike" kern="1200" cap="none" spc="0" normalizeH="0" baseline="0" noProof="0" dirty="0">
                <a:ln>
                  <a:noFill/>
                </a:ln>
                <a:solidFill>
                  <a:srgbClr val="FF0000"/>
                </a:solidFill>
                <a:effectLst/>
                <a:uLnTx/>
                <a:uFillTx/>
                <a:latin typeface="Calibri" panose="020F0502020204030204"/>
                <a:ea typeface="+mn-ea"/>
                <a:cs typeface="+mn-cs"/>
              </a:rPr>
              <a:t>) au XVIe siècle</a:t>
            </a:r>
          </a:p>
          <a:p>
            <a:pPr marL="0" indent="0">
              <a:buNone/>
            </a:pPr>
            <a:r>
              <a:rPr lang="fr-FR" sz="2000" dirty="0"/>
              <a:t>La petite ville des Marches, située sur le fleuve </a:t>
            </a:r>
            <a:r>
              <a:rPr lang="fr-FR" sz="2000" dirty="0" err="1"/>
              <a:t>Metauro</a:t>
            </a:r>
            <a:r>
              <a:rPr lang="fr-FR" sz="2000" dirty="0"/>
              <a:t>, a acquis son nom actuel en 1636, à la demande du pape Urbain VIII Barberini.  S'agissant d'une période antérieure à cette date, nous l'appellerons donc par son ancien nom de </a:t>
            </a:r>
            <a:r>
              <a:rPr lang="fr-FR" sz="2000" dirty="0" err="1"/>
              <a:t>Casteldurante</a:t>
            </a:r>
            <a:r>
              <a:rPr lang="fr-FR" sz="2000" dirty="0"/>
              <a:t>.</a:t>
            </a:r>
          </a:p>
          <a:p>
            <a:pPr marL="0" indent="0">
              <a:buNone/>
            </a:pPr>
            <a:r>
              <a:rPr lang="fr-FR" sz="2000" dirty="0"/>
              <a:t>La renommée de Casteldurante a toujours été liée à l'</a:t>
            </a:r>
            <a:r>
              <a:rPr lang="fr-FR" sz="2000" b="1" dirty="0" err="1">
                <a:solidFill>
                  <a:srgbClr val="00B050"/>
                </a:solidFill>
              </a:rPr>
              <a:t>istoriato</a:t>
            </a:r>
            <a:r>
              <a:rPr lang="fr-FR" sz="2000" b="1" dirty="0">
                <a:solidFill>
                  <a:srgbClr val="00B050"/>
                </a:solidFill>
              </a:rPr>
              <a:t> (représentations de scènes historique ou bibliques) </a:t>
            </a:r>
            <a:r>
              <a:rPr lang="fr-FR" sz="2000" dirty="0"/>
              <a:t>, principalement parce que l'on croyait autrefois que Nicola da Urbino y était né et y avait passé ses premières années.</a:t>
            </a:r>
          </a:p>
          <a:p>
            <a:pPr marL="0" indent="0">
              <a:buNone/>
            </a:pPr>
            <a:r>
              <a:rPr lang="fr-FR" sz="2000" dirty="0"/>
              <a:t>Seul un très petit nombre de maïoliques porte le nom du lieu d'exécution. Par conséquent, l'attribution peut se faire en évaluant la manière et les similitudes stylistiques.  Malheureusement, </a:t>
            </a:r>
            <a:r>
              <a:rPr lang="fr-FR" sz="2000" b="1" dirty="0">
                <a:solidFill>
                  <a:srgbClr val="00B050"/>
                </a:solidFill>
              </a:rPr>
              <a:t>entre Casteldurante et Urbino, les échanges d'artisans et de marchandises sont tels qu'aucune différenciation n'est possible.</a:t>
            </a:r>
          </a:p>
          <a:p>
            <a:pPr marL="0" indent="0">
              <a:buNone/>
            </a:pPr>
            <a:r>
              <a:rPr lang="fr-FR" sz="2000" dirty="0"/>
              <a:t>Outre l'</a:t>
            </a:r>
            <a:r>
              <a:rPr lang="fr-FR" sz="2000" dirty="0" err="1"/>
              <a:t>istoriato</a:t>
            </a:r>
            <a:r>
              <a:rPr lang="fr-FR" sz="2000" dirty="0"/>
              <a:t>, l'attribution traditionnelle à Casteldurante concernant une autre vaste catégorie de céramiques, celle des « Belles », est également remise en </a:t>
            </a:r>
            <a:r>
              <a:rPr lang="fr-CH" sz="2000" dirty="0"/>
              <a:t>question</a:t>
            </a:r>
            <a:r>
              <a:rPr lang="fr-FR" sz="2000" dirty="0"/>
              <a:t>.</a:t>
            </a:r>
          </a:p>
          <a:p>
            <a:pPr marL="0" indent="0">
              <a:buNone/>
            </a:pPr>
            <a:endParaRPr lang="fr-FR" sz="2000" b="1" dirty="0">
              <a:solidFill>
                <a:srgbClr val="00B050"/>
              </a:solidFill>
            </a:endParaRPr>
          </a:p>
        </p:txBody>
      </p:sp>
      <p:pic>
        <p:nvPicPr>
          <p:cNvPr id="4" name="Image 3">
            <a:extLst>
              <a:ext uri="{FF2B5EF4-FFF2-40B4-BE49-F238E27FC236}">
                <a16:creationId xmlns:a16="http://schemas.microsoft.com/office/drawing/2014/main" id="{4EA9D007-C96C-5913-5EBA-8C89BFADEA61}"/>
              </a:ext>
            </a:extLst>
          </p:cNvPr>
          <p:cNvPicPr>
            <a:picLocks noChangeAspect="1"/>
          </p:cNvPicPr>
          <p:nvPr/>
        </p:nvPicPr>
        <p:blipFill>
          <a:blip r:embed="rId3"/>
          <a:stretch>
            <a:fillRect/>
          </a:stretch>
        </p:blipFill>
        <p:spPr>
          <a:xfrm>
            <a:off x="7656" y="4657360"/>
            <a:ext cx="2138614" cy="2160000"/>
          </a:xfrm>
          <a:prstGeom prst="rect">
            <a:avLst/>
          </a:prstGeom>
        </p:spPr>
      </p:pic>
      <p:pic>
        <p:nvPicPr>
          <p:cNvPr id="5" name="Image 4">
            <a:extLst>
              <a:ext uri="{FF2B5EF4-FFF2-40B4-BE49-F238E27FC236}">
                <a16:creationId xmlns:a16="http://schemas.microsoft.com/office/drawing/2014/main" id="{A280966F-E586-7CC5-5E23-4E9FCBD6CC15}"/>
              </a:ext>
            </a:extLst>
          </p:cNvPr>
          <p:cNvPicPr>
            <a:picLocks noChangeAspect="1"/>
          </p:cNvPicPr>
          <p:nvPr/>
        </p:nvPicPr>
        <p:blipFill>
          <a:blip r:embed="rId4"/>
          <a:stretch>
            <a:fillRect/>
          </a:stretch>
        </p:blipFill>
        <p:spPr>
          <a:xfrm>
            <a:off x="2176719" y="4616719"/>
            <a:ext cx="2160000" cy="2160000"/>
          </a:xfrm>
          <a:prstGeom prst="rect">
            <a:avLst/>
          </a:prstGeom>
        </p:spPr>
      </p:pic>
      <p:pic>
        <p:nvPicPr>
          <p:cNvPr id="6" name="Image 5">
            <a:extLst>
              <a:ext uri="{FF2B5EF4-FFF2-40B4-BE49-F238E27FC236}">
                <a16:creationId xmlns:a16="http://schemas.microsoft.com/office/drawing/2014/main" id="{AEC6D2A2-0D06-4FD8-96BA-FCE6BC723052}"/>
              </a:ext>
            </a:extLst>
          </p:cNvPr>
          <p:cNvPicPr>
            <a:picLocks noChangeAspect="1"/>
          </p:cNvPicPr>
          <p:nvPr/>
        </p:nvPicPr>
        <p:blipFill>
          <a:blip r:embed="rId5"/>
          <a:stretch>
            <a:fillRect/>
          </a:stretch>
        </p:blipFill>
        <p:spPr>
          <a:xfrm>
            <a:off x="4367168" y="4612629"/>
            <a:ext cx="2110749" cy="2160000"/>
          </a:xfrm>
          <a:prstGeom prst="rect">
            <a:avLst/>
          </a:prstGeom>
        </p:spPr>
      </p:pic>
      <p:pic>
        <p:nvPicPr>
          <p:cNvPr id="7" name="Image 6">
            <a:extLst>
              <a:ext uri="{FF2B5EF4-FFF2-40B4-BE49-F238E27FC236}">
                <a16:creationId xmlns:a16="http://schemas.microsoft.com/office/drawing/2014/main" id="{E36B7FEC-AC2E-7A98-ECEF-F824C0D4D069}"/>
              </a:ext>
            </a:extLst>
          </p:cNvPr>
          <p:cNvPicPr>
            <a:picLocks noChangeAspect="1"/>
          </p:cNvPicPr>
          <p:nvPr/>
        </p:nvPicPr>
        <p:blipFill>
          <a:blip r:embed="rId6"/>
          <a:stretch>
            <a:fillRect/>
          </a:stretch>
        </p:blipFill>
        <p:spPr>
          <a:xfrm>
            <a:off x="9596448" y="4230000"/>
            <a:ext cx="2595552" cy="2628000"/>
          </a:xfrm>
          <a:prstGeom prst="rect">
            <a:avLst/>
          </a:prstGeom>
        </p:spPr>
      </p:pic>
      <p:pic>
        <p:nvPicPr>
          <p:cNvPr id="9" name="Image 8">
            <a:extLst>
              <a:ext uri="{FF2B5EF4-FFF2-40B4-BE49-F238E27FC236}">
                <a16:creationId xmlns:a16="http://schemas.microsoft.com/office/drawing/2014/main" id="{2EF5444B-C924-7E30-4B87-1F2C5EC3E834}"/>
              </a:ext>
            </a:extLst>
          </p:cNvPr>
          <p:cNvPicPr>
            <a:picLocks noChangeAspect="1"/>
          </p:cNvPicPr>
          <p:nvPr/>
        </p:nvPicPr>
        <p:blipFill>
          <a:blip r:embed="rId7"/>
          <a:stretch>
            <a:fillRect/>
          </a:stretch>
        </p:blipFill>
        <p:spPr>
          <a:xfrm>
            <a:off x="6821723" y="4248000"/>
            <a:ext cx="2616527" cy="2592000"/>
          </a:xfrm>
          <a:prstGeom prst="rect">
            <a:avLst/>
          </a:prstGeom>
        </p:spPr>
      </p:pic>
    </p:spTree>
    <p:extLst>
      <p:ext uri="{BB962C8B-B14F-4D97-AF65-F5344CB8AC3E}">
        <p14:creationId xmlns:p14="http://schemas.microsoft.com/office/powerpoint/2010/main" val="1598831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17DF4-4CC7-A6B4-159A-AA83A1B4B805}"/>
              </a:ext>
            </a:extLst>
          </p:cNvPr>
          <p:cNvSpPr>
            <a:spLocks noGrp="1"/>
          </p:cNvSpPr>
          <p:nvPr>
            <p:ph type="title"/>
          </p:nvPr>
        </p:nvSpPr>
        <p:spPr>
          <a:xfrm>
            <a:off x="0" y="0"/>
            <a:ext cx="12476480" cy="5797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A64E7549-E0E5-B53A-96C6-87F92B02BEF7}"/>
              </a:ext>
            </a:extLst>
          </p:cNvPr>
          <p:cNvSpPr>
            <a:spLocks noGrp="1"/>
          </p:cNvSpPr>
          <p:nvPr>
            <p:ph idx="1"/>
          </p:nvPr>
        </p:nvSpPr>
        <p:spPr>
          <a:xfrm>
            <a:off x="7656" y="486607"/>
            <a:ext cx="10682005" cy="6048375"/>
          </a:xfrm>
        </p:spPr>
        <p:txBody>
          <a:bodyPr>
            <a:normAutofit fontScale="92500" lnSpcReduction="20000"/>
          </a:bodyPr>
          <a:lstStyle/>
          <a:p>
            <a:pPr marL="0" indent="0">
              <a:buNone/>
            </a:pPr>
            <a:r>
              <a:rPr kumimoji="0" lang="fr-FR" sz="2600" b="1" i="0" u="none" strike="noStrike" kern="1200" cap="none" spc="0" normalizeH="0" baseline="0" noProof="0" dirty="0">
                <a:ln>
                  <a:noFill/>
                </a:ln>
                <a:solidFill>
                  <a:srgbClr val="FF0000"/>
                </a:solidFill>
                <a:effectLst/>
                <a:uLnTx/>
                <a:uFillTx/>
                <a:latin typeface="Calibri" panose="020F0502020204030204"/>
                <a:ea typeface="+mn-ea"/>
                <a:cs typeface="+mn-cs"/>
              </a:rPr>
              <a:t>CASTELDURANTE (</a:t>
            </a:r>
            <a:r>
              <a:rPr kumimoji="0" lang="fr-FR" sz="2600" b="1" i="0" u="none" strike="noStrike" kern="1200" cap="none" spc="0" normalizeH="0" baseline="0" noProof="0" dirty="0" err="1">
                <a:ln>
                  <a:noFill/>
                </a:ln>
                <a:solidFill>
                  <a:srgbClr val="FF0000"/>
                </a:solidFill>
                <a:effectLst/>
                <a:uLnTx/>
                <a:uFillTx/>
                <a:latin typeface="Calibri" panose="020F0502020204030204"/>
                <a:ea typeface="+mn-ea"/>
                <a:cs typeface="+mn-cs"/>
              </a:rPr>
              <a:t>Urbania</a:t>
            </a:r>
            <a:r>
              <a:rPr kumimoji="0" lang="fr-FR" sz="2600" b="1" i="0" u="none" strike="noStrike" kern="1200" cap="none" spc="0" normalizeH="0" baseline="0" noProof="0" dirty="0">
                <a:ln>
                  <a:noFill/>
                </a:ln>
                <a:solidFill>
                  <a:srgbClr val="FF0000"/>
                </a:solidFill>
                <a:effectLst/>
                <a:uLnTx/>
                <a:uFillTx/>
                <a:latin typeface="Calibri" panose="020F0502020204030204"/>
                <a:ea typeface="+mn-ea"/>
                <a:cs typeface="+mn-cs"/>
              </a:rPr>
              <a:t>) au XVIe siècle</a:t>
            </a:r>
          </a:p>
          <a:p>
            <a:pPr marL="0" indent="0">
              <a:buNone/>
            </a:pPr>
            <a:r>
              <a:rPr kumimoji="0" lang="fr-FR" sz="2000" i="0" u="none" strike="noStrike" kern="1200" cap="none" spc="0" normalizeH="0" baseline="0" noProof="0" dirty="0">
                <a:ln>
                  <a:noFill/>
                </a:ln>
                <a:effectLst/>
                <a:uLnTx/>
                <a:uFillTx/>
                <a:latin typeface="Calibri" panose="020F0502020204030204"/>
                <a:ea typeface="+mn-ea"/>
                <a:cs typeface="+mn-cs"/>
              </a:rPr>
              <a:t> Il est raisonnable de penser que les "</a:t>
            </a:r>
            <a:r>
              <a:rPr kumimoji="0" lang="fr-FR" sz="2000" b="1" i="0" u="none" strike="noStrike" kern="1200" cap="none" spc="0" normalizeH="0" baseline="0" noProof="0" dirty="0">
                <a:ln>
                  <a:noFill/>
                </a:ln>
                <a:effectLst/>
                <a:uLnTx/>
                <a:uFillTx/>
                <a:latin typeface="Calibri" panose="020F0502020204030204"/>
                <a:ea typeface="+mn-ea"/>
                <a:cs typeface="+mn-cs"/>
              </a:rPr>
              <a:t>Belle</a:t>
            </a:r>
            <a:r>
              <a:rPr kumimoji="0" lang="fr-FR" sz="2000" i="0" u="none" strike="noStrike" kern="1200" cap="none" spc="0" normalizeH="0" baseline="0" noProof="0" dirty="0">
                <a:ln>
                  <a:noFill/>
                </a:ln>
                <a:effectLst/>
                <a:uLnTx/>
                <a:uFillTx/>
                <a:latin typeface="Calibri" panose="020F0502020204030204"/>
                <a:ea typeface="+mn-ea"/>
                <a:cs typeface="+mn-cs"/>
              </a:rPr>
              <a:t>" faisaient partie de la production de tous les principaux centres céramiques du duché, en particulier Pesaro et Urbino. Nous n'exclurions pas non plus Gubbio, où le maître Giorgio </a:t>
            </a:r>
            <a:r>
              <a:rPr kumimoji="0" lang="fr-FR" sz="2000" i="0" u="none" strike="noStrike" kern="1200" cap="none" spc="0" normalizeH="0" baseline="0" noProof="0" dirty="0" err="1">
                <a:ln>
                  <a:noFill/>
                </a:ln>
                <a:effectLst/>
                <a:uLnTx/>
                <a:uFillTx/>
                <a:latin typeface="Calibri" panose="020F0502020204030204"/>
                <a:ea typeface="+mn-ea"/>
                <a:cs typeface="+mn-cs"/>
              </a:rPr>
              <a:t>Andreoli</a:t>
            </a:r>
            <a:r>
              <a:rPr kumimoji="0" lang="fr-FR" sz="2000" i="0" u="none" strike="noStrike" kern="1200" cap="none" spc="0" normalizeH="0" baseline="0" noProof="0" dirty="0">
                <a:ln>
                  <a:noFill/>
                </a:ln>
                <a:effectLst/>
                <a:uLnTx/>
                <a:uFillTx/>
                <a:latin typeface="Calibri" panose="020F0502020204030204"/>
                <a:ea typeface="+mn-ea"/>
                <a:cs typeface="+mn-cs"/>
              </a:rPr>
              <a:t> employait des décorateurs d'autres centres du duché, et où les spécimens enrichis de lustre étaient entièrement produits.</a:t>
            </a:r>
          </a:p>
          <a:p>
            <a:pPr marL="0" indent="0">
              <a:buNone/>
            </a:pPr>
            <a:r>
              <a:rPr kumimoji="0" lang="fr-FR" sz="2000" i="0" u="none" strike="noStrike" kern="1200" cap="none" spc="0" normalizeH="0" baseline="0" noProof="0" dirty="0">
                <a:ln>
                  <a:noFill/>
                </a:ln>
                <a:effectLst/>
                <a:uLnTx/>
                <a:uFillTx/>
                <a:latin typeface="Calibri" panose="020F0502020204030204"/>
                <a:ea typeface="+mn-ea"/>
                <a:cs typeface="+mn-cs"/>
              </a:rPr>
              <a:t>Vers le milieu du siècle, la production de </a:t>
            </a:r>
            <a:r>
              <a:rPr kumimoji="0" lang="fr-FR" sz="2000" i="0" u="none" strike="noStrike" kern="1200" cap="none" spc="0" normalizeH="0" baseline="0" noProof="0" dirty="0" err="1">
                <a:ln>
                  <a:noFill/>
                </a:ln>
                <a:effectLst/>
                <a:uLnTx/>
                <a:uFillTx/>
                <a:latin typeface="Calibri" panose="020F0502020204030204"/>
                <a:ea typeface="+mn-ea"/>
                <a:cs typeface="+mn-cs"/>
              </a:rPr>
              <a:t>Casteldurante</a:t>
            </a:r>
            <a:r>
              <a:rPr kumimoji="0" lang="fr-FR" sz="2000" i="0" u="none" strike="noStrike" kern="1200" cap="none" spc="0" normalizeH="0" baseline="0" noProof="0" dirty="0">
                <a:ln>
                  <a:noFill/>
                </a:ln>
                <a:effectLst/>
                <a:uLnTx/>
                <a:uFillTx/>
                <a:latin typeface="Calibri" panose="020F0502020204030204"/>
                <a:ea typeface="+mn-ea"/>
                <a:cs typeface="+mn-cs"/>
              </a:rPr>
              <a:t> semble se concentrer principalement sur la poterie utilitaire et pharmaceutique : </a:t>
            </a:r>
            <a:r>
              <a:rPr kumimoji="0" lang="fr-FR" sz="2000" i="0" u="none" strike="noStrike" kern="1200" cap="none" spc="0" normalizeH="0" baseline="0" noProof="0" dirty="0" err="1">
                <a:ln>
                  <a:noFill/>
                </a:ln>
                <a:effectLst/>
                <a:uLnTx/>
                <a:uFillTx/>
                <a:latin typeface="Calibri" panose="020F0502020204030204"/>
                <a:ea typeface="+mn-ea"/>
                <a:cs typeface="+mn-cs"/>
              </a:rPr>
              <a:t>albarellos</a:t>
            </a:r>
            <a:r>
              <a:rPr kumimoji="0" lang="fr-FR" sz="2000" i="0" u="none" strike="noStrike" kern="1200" cap="none" spc="0" normalizeH="0" baseline="0" noProof="0" dirty="0">
                <a:ln>
                  <a:noFill/>
                </a:ln>
                <a:effectLst/>
                <a:uLnTx/>
                <a:uFillTx/>
                <a:latin typeface="Calibri" panose="020F0502020204030204"/>
                <a:ea typeface="+mn-ea"/>
                <a:cs typeface="+mn-cs"/>
              </a:rPr>
              <a:t>, vases boules et vases balustres sont décorés de trophées et de grotesques à l'intérieur de compartiments, en couleurs vives ou en grisaille, sur des fonds alternant le jaune, le bleu et le vert. Plus rarement, ils portent un décor istoriato. Le nom de la ville apparaît parfois dans les cartouches, tandis que les dates se situent vers le milieu du siècle. Les vases ont un profil ondulé caractéristique, avec un léger rétrécissement central, tandis que les </a:t>
            </a:r>
            <a:r>
              <a:rPr kumimoji="0" lang="fr-FR" sz="2000" i="0" u="none" strike="noStrike" kern="1200" cap="none" spc="0" normalizeH="0" baseline="0" noProof="0" dirty="0" err="1">
                <a:ln>
                  <a:noFill/>
                </a:ln>
                <a:effectLst/>
                <a:uLnTx/>
                <a:uFillTx/>
                <a:latin typeface="Calibri" panose="020F0502020204030204"/>
                <a:ea typeface="+mn-ea"/>
                <a:cs typeface="+mn-cs"/>
              </a:rPr>
              <a:t>albarellos</a:t>
            </a:r>
            <a:r>
              <a:rPr kumimoji="0" lang="fr-FR" sz="2000" i="0" u="none" strike="noStrike" kern="1200" cap="none" spc="0" normalizeH="0" baseline="0" noProof="0" dirty="0">
                <a:ln>
                  <a:noFill/>
                </a:ln>
                <a:effectLst/>
                <a:uLnTx/>
                <a:uFillTx/>
                <a:latin typeface="Calibri" panose="020F0502020204030204"/>
                <a:ea typeface="+mn-ea"/>
                <a:cs typeface="+mn-cs"/>
              </a:rPr>
              <a:t> sont de tailles et de formes diverses, hauts et étroits, plus bas et plus larges, ou avec un rétrécissement central prononcé.</a:t>
            </a:r>
          </a:p>
          <a:p>
            <a:pPr marL="0" indent="0">
              <a:buNone/>
            </a:pPr>
            <a:r>
              <a:rPr kumimoji="0" lang="fr-FR" sz="2000" i="0" u="none" strike="noStrike" kern="1200" cap="none" spc="0" normalizeH="0" baseline="0" noProof="0" dirty="0">
                <a:ln>
                  <a:noFill/>
                </a:ln>
                <a:effectLst/>
                <a:uLnTx/>
                <a:uFillTx/>
                <a:latin typeface="Calibri" panose="020F0502020204030204"/>
                <a:ea typeface="+mn-ea"/>
                <a:cs typeface="+mn-cs"/>
              </a:rPr>
              <a:t>Parmi les nombreuses typologies décoratives, autrefois considérées comme exclusives à </a:t>
            </a:r>
            <a:r>
              <a:rPr kumimoji="0" lang="fr-FR" sz="2000" i="0" u="none" strike="noStrike" kern="1200" cap="none" spc="0" normalizeH="0" baseline="0" noProof="0" dirty="0" err="1">
                <a:ln>
                  <a:noFill/>
                </a:ln>
                <a:effectLst/>
                <a:uLnTx/>
                <a:uFillTx/>
                <a:latin typeface="Calibri" panose="020F0502020204030204"/>
                <a:ea typeface="+mn-ea"/>
                <a:cs typeface="+mn-cs"/>
              </a:rPr>
              <a:t>Casteldurante</a:t>
            </a:r>
            <a:r>
              <a:rPr kumimoji="0" lang="fr-FR" sz="2000" i="0" u="none" strike="noStrike" kern="1200" cap="none" spc="0" normalizeH="0" baseline="0" noProof="0" dirty="0">
                <a:ln>
                  <a:noFill/>
                </a:ln>
                <a:effectLst/>
                <a:uLnTx/>
                <a:uFillTx/>
                <a:latin typeface="Calibri" panose="020F0502020204030204"/>
                <a:ea typeface="+mn-ea"/>
                <a:cs typeface="+mn-cs"/>
              </a:rPr>
              <a:t> et aujourd'hui étendues aux autres centres du duché, l'ornementation des trophées se distingue. Elle aussi apparaît dans une version très précise et un peu froide dans la première moitié du siècle, tandis que plus tard s'affirme une version plus hâtive, où boucliers, armures, carquois et tambours sont rapidement esquissés en brun sur un fond bleu sillonné de rubans courbes. On les retrouve, par exemple, autour du bord de nombreuses soucoupes portant souvent au centre des cupidons dans diverses attitudes sur un fond jaune, parfois flanqué d'arbustes dépourvus de feuilles. Des trophées bruns sur fond bleu apparaissent également dans les fragments de fouilles, mais le fait qu'ils aient été retrouvés avec des caractéristiques similaires dans le sous-sol de Pesaro laisse supposer qu'ils étaient également répandus dans d'autres centres du duché. Quoi qu'il en soit, la grande quantité de poterie apothicaire est attribuée à </a:t>
            </a:r>
            <a:r>
              <a:rPr kumimoji="0" lang="fr-FR" sz="2000" i="0" u="none" strike="noStrike" kern="1200" cap="none" spc="0" normalizeH="0" baseline="0" noProof="0" dirty="0" err="1">
                <a:ln>
                  <a:noFill/>
                </a:ln>
                <a:effectLst/>
                <a:uLnTx/>
                <a:uFillTx/>
                <a:latin typeface="Calibri" panose="020F0502020204030204"/>
                <a:ea typeface="+mn-ea"/>
                <a:cs typeface="+mn-cs"/>
              </a:rPr>
              <a:t>Casteldurante</a:t>
            </a:r>
            <a:r>
              <a:rPr kumimoji="0" lang="fr-FR" sz="2000" i="0" u="none" strike="noStrike" kern="1200" cap="none" spc="0" normalizeH="0" baseline="0" noProof="0" dirty="0">
                <a:ln>
                  <a:noFill/>
                </a:ln>
                <a:effectLst/>
                <a:uLnTx/>
                <a:uFillTx/>
                <a:latin typeface="Calibri" panose="020F0502020204030204"/>
                <a:ea typeface="+mn-ea"/>
                <a:cs typeface="+mn-cs"/>
              </a:rPr>
              <a:t>, dont le schéma décoratif est constitué de trophées brun-rouge dispersés sur un fond bleu, à l'intérieur duquel est épargnée une zone à fond jaune sur laquelle est peint l'emblème. Cette typologie dépasse la fin du siècle et continue à être produite au siècle suivant, en variant les emblèmes en fonction du client et en adoptant un caractère de plus en plus cursif. </a:t>
            </a:r>
          </a:p>
          <a:p>
            <a:pPr marL="0" indent="0">
              <a:buNone/>
            </a:pPr>
            <a:endParaRPr lang="fr-FR" sz="2000" b="1" dirty="0">
              <a:solidFill>
                <a:srgbClr val="00B050"/>
              </a:solidFill>
            </a:endParaRPr>
          </a:p>
        </p:txBody>
      </p:sp>
      <p:pic>
        <p:nvPicPr>
          <p:cNvPr id="9" name="Image 8">
            <a:extLst>
              <a:ext uri="{FF2B5EF4-FFF2-40B4-BE49-F238E27FC236}">
                <a16:creationId xmlns:a16="http://schemas.microsoft.com/office/drawing/2014/main" id="{23A7F091-ACB6-C96F-08D6-9F96018CAA67}"/>
              </a:ext>
            </a:extLst>
          </p:cNvPr>
          <p:cNvPicPr>
            <a:picLocks noChangeAspect="1"/>
          </p:cNvPicPr>
          <p:nvPr/>
        </p:nvPicPr>
        <p:blipFill>
          <a:blip r:embed="rId3"/>
          <a:stretch>
            <a:fillRect/>
          </a:stretch>
        </p:blipFill>
        <p:spPr>
          <a:xfrm>
            <a:off x="10689661" y="486000"/>
            <a:ext cx="1411547" cy="3276000"/>
          </a:xfrm>
          <a:prstGeom prst="rect">
            <a:avLst/>
          </a:prstGeom>
        </p:spPr>
      </p:pic>
      <p:pic>
        <p:nvPicPr>
          <p:cNvPr id="10" name="Image 9">
            <a:extLst>
              <a:ext uri="{FF2B5EF4-FFF2-40B4-BE49-F238E27FC236}">
                <a16:creationId xmlns:a16="http://schemas.microsoft.com/office/drawing/2014/main" id="{203A5591-63E1-6746-4F7A-A4985D91AE61}"/>
              </a:ext>
            </a:extLst>
          </p:cNvPr>
          <p:cNvPicPr>
            <a:picLocks noChangeAspect="1"/>
          </p:cNvPicPr>
          <p:nvPr/>
        </p:nvPicPr>
        <p:blipFill>
          <a:blip r:embed="rId4"/>
          <a:stretch>
            <a:fillRect/>
          </a:stretch>
        </p:blipFill>
        <p:spPr>
          <a:xfrm>
            <a:off x="10598870" y="3762000"/>
            <a:ext cx="1593130" cy="3096000"/>
          </a:xfrm>
          <a:prstGeom prst="rect">
            <a:avLst/>
          </a:prstGeom>
        </p:spPr>
      </p:pic>
    </p:spTree>
    <p:extLst>
      <p:ext uri="{BB962C8B-B14F-4D97-AF65-F5344CB8AC3E}">
        <p14:creationId xmlns:p14="http://schemas.microsoft.com/office/powerpoint/2010/main" val="2214636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2F541D-9D01-E343-D921-EBD45D81EA1F}"/>
              </a:ext>
            </a:extLst>
          </p:cNvPr>
          <p:cNvSpPr>
            <a:spLocks noGrp="1"/>
          </p:cNvSpPr>
          <p:nvPr>
            <p:ph type="title"/>
          </p:nvPr>
        </p:nvSpPr>
        <p:spPr>
          <a:xfrm>
            <a:off x="233680" y="365125"/>
            <a:ext cx="11958320" cy="904875"/>
          </a:xfrm>
        </p:spPr>
        <p:txBody>
          <a:bodyPr>
            <a:normAutofit fontScale="90000"/>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Association des amis de la céramique de </a:t>
            </a:r>
            <a:r>
              <a:rPr kumimoji="0" lang="fr-FR" sz="3600" b="1" i="0" u="none" strike="noStrike" kern="1200" cap="none" spc="0" normalizeH="0" baseline="0" noProof="0" dirty="0" err="1">
                <a:ln>
                  <a:noFill/>
                </a:ln>
                <a:solidFill>
                  <a:srgbClr val="70AD47">
                    <a:lumMod val="75000"/>
                  </a:srgbClr>
                </a:solidFill>
                <a:effectLst/>
                <a:uLnTx/>
                <a:uFillTx/>
                <a:latin typeface="Calibri Light" panose="020F0302020204030204"/>
                <a:ea typeface="+mj-ea"/>
                <a:cs typeface="+mj-cs"/>
              </a:rPr>
              <a:t>Casteldurante</a:t>
            </a:r>
            <a: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à </a:t>
            </a:r>
            <a:r>
              <a:rPr lang="fr-FR" sz="3600" b="1" dirty="0">
                <a:solidFill>
                  <a:srgbClr val="70AD47">
                    <a:lumMod val="75000"/>
                  </a:srgbClr>
                </a:solidFill>
                <a:latin typeface="Calibri Light" panose="020F0302020204030204"/>
              </a:rPr>
              <a:t>U</a:t>
            </a:r>
            <a:r>
              <a:rPr kumimoji="0" lang="fr-FR" sz="3600" b="1" i="0" u="none" strike="noStrike" kern="1200" cap="none" spc="0" normalizeH="0" baseline="0" noProof="0" dirty="0" err="1">
                <a:ln>
                  <a:noFill/>
                </a:ln>
                <a:solidFill>
                  <a:srgbClr val="70AD47">
                    <a:lumMod val="75000"/>
                  </a:srgbClr>
                </a:solidFill>
                <a:effectLst/>
                <a:uLnTx/>
                <a:uFillTx/>
                <a:latin typeface="Calibri Light" panose="020F0302020204030204"/>
                <a:ea typeface="+mj-ea"/>
                <a:cs typeface="+mj-cs"/>
              </a:rPr>
              <a:t>rbania</a:t>
            </a:r>
            <a:b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lang="fr-FR" sz="3600" b="1" dirty="0">
                <a:solidFill>
                  <a:srgbClr val="70AD47">
                    <a:lumMod val="75000"/>
                  </a:srgbClr>
                </a:solidFill>
                <a:latin typeface="Calibri Light" panose="020F0302020204030204"/>
                <a:hlinkClick r:id="rId2"/>
              </a:rPr>
              <a:t>https://www.amicidellaceramica.it/</a:t>
            </a:r>
            <a:r>
              <a:rPr lang="fr-FR" sz="3600" b="1" dirty="0">
                <a:solidFill>
                  <a:srgbClr val="70AD47">
                    <a:lumMod val="75000"/>
                  </a:srgbClr>
                </a:solidFill>
                <a:latin typeface="Calibri Light" panose="020F0302020204030204"/>
              </a:rPr>
              <a:t> </a:t>
            </a:r>
            <a:b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endParaRPr lang="fr-FR" sz="1800" dirty="0"/>
          </a:p>
        </p:txBody>
      </p:sp>
      <p:sp>
        <p:nvSpPr>
          <p:cNvPr id="3" name="Espace réservé du contenu 2">
            <a:extLst>
              <a:ext uri="{FF2B5EF4-FFF2-40B4-BE49-F238E27FC236}">
                <a16:creationId xmlns:a16="http://schemas.microsoft.com/office/drawing/2014/main" id="{7C00847D-E269-B8FA-657B-BF2791C299B0}"/>
              </a:ext>
            </a:extLst>
          </p:cNvPr>
          <p:cNvSpPr>
            <a:spLocks noGrp="1"/>
          </p:cNvSpPr>
          <p:nvPr>
            <p:ph idx="1"/>
          </p:nvPr>
        </p:nvSpPr>
        <p:spPr>
          <a:xfrm>
            <a:off x="482600" y="1490344"/>
            <a:ext cx="10515600" cy="6170296"/>
          </a:xfrm>
        </p:spPr>
        <p:txBody>
          <a:bodyPr>
            <a:normAutofit fontScale="55000" lnSpcReduction="20000"/>
          </a:bodyPr>
          <a:lstStyle/>
          <a:p>
            <a:pPr marL="0" indent="0">
              <a:buNone/>
            </a:pPr>
            <a:r>
              <a:rPr lang="fr-FR" sz="3600" dirty="0"/>
              <a:t>Le village appelé Casteldurante aux XVIe et XVII e s. est maintenant appelé </a:t>
            </a:r>
            <a:r>
              <a:rPr lang="fr-FR" sz="3600" dirty="0" err="1"/>
              <a:t>Urbania</a:t>
            </a:r>
            <a:r>
              <a:rPr lang="fr-FR" sz="3600" dirty="0"/>
              <a:t>, qui est à 15 km d’Urbino</a:t>
            </a:r>
          </a:p>
          <a:p>
            <a:pPr marL="0" indent="0">
              <a:buNone/>
            </a:pPr>
            <a:r>
              <a:rPr lang="fr-FR" sz="3600" dirty="0"/>
              <a:t>L'Association des Amis de la Céramique, dont le siège se trouve au Palais Ducal d'</a:t>
            </a:r>
            <a:r>
              <a:rPr lang="fr-FR" sz="3600" dirty="0" err="1"/>
              <a:t>Urbania</a:t>
            </a:r>
            <a:r>
              <a:rPr lang="fr-FR" sz="3600" dirty="0"/>
              <a:t>, est depuis 20 ans un point de rencontre pour les céramistes, les artistes, les chercheurs et les passionnés. Outre les Musées Civique et Diocésain, le Barco et les </a:t>
            </a:r>
            <a:r>
              <a:rPr lang="fr-FR" sz="3600" dirty="0" err="1"/>
              <a:t>Botteghe</a:t>
            </a:r>
            <a:r>
              <a:rPr lang="fr-FR" sz="3600" dirty="0"/>
              <a:t>, il est possible de redécouvrir l'art de la poterie à l'</a:t>
            </a:r>
            <a:r>
              <a:rPr lang="fr-FR" sz="3600" dirty="0" err="1"/>
              <a:t>Associazione</a:t>
            </a:r>
            <a:r>
              <a:rPr lang="fr-FR" sz="3600" dirty="0"/>
              <a:t> Amici </a:t>
            </a:r>
            <a:r>
              <a:rPr lang="fr-FR" sz="3600" dirty="0" err="1"/>
              <a:t>della</a:t>
            </a:r>
            <a:r>
              <a:rPr lang="fr-FR" sz="3600" dirty="0"/>
              <a:t> </a:t>
            </a:r>
            <a:r>
              <a:rPr lang="fr-FR" sz="3600" dirty="0" err="1"/>
              <a:t>Ceramica</a:t>
            </a:r>
            <a:r>
              <a:rPr lang="fr-FR" sz="3600" dirty="0"/>
              <a:t>. </a:t>
            </a:r>
          </a:p>
          <a:p>
            <a:pPr marL="0" indent="0">
              <a:buNone/>
            </a:pPr>
            <a:r>
              <a:rPr lang="fr-FR" sz="3600" dirty="0"/>
              <a:t>Active depuis 1995</a:t>
            </a:r>
            <a:r>
              <a:rPr lang="fr-FR" sz="3600" b="1" dirty="0"/>
              <a:t>, l'Association a pour objectif principal de relancer l'art antique de Casteldurante</a:t>
            </a:r>
            <a:r>
              <a:rPr lang="fr-FR" sz="3600" dirty="0"/>
              <a:t>, en jouant le rôle d'école et de club culturel, à travers des cours ayant près de vingt ans d'expérience, des cours liés au Fonds social européen, des cours de vacances pour étudiants et touristes, des cours pour amateurs, et des cours de spécialisation et d'approfondissement pour les professionnels du secteur . Des conférences, des cours didactiques et des démonstrations de moulage et de décoration sont organisés pour les écoles et les visiteurs, des initiatives qui enregistrent des centaines de participants et qui contribuent fortement à maintenir le nom de </a:t>
            </a:r>
            <a:r>
              <a:rPr lang="fr-FR" sz="3600" dirty="0" err="1"/>
              <a:t>Casteldurante</a:t>
            </a:r>
            <a:r>
              <a:rPr lang="fr-FR" sz="3600" dirty="0"/>
              <a:t> important comme lieu de renaissance et de développement de l'art de la céramique. L'association a participé et participe à des foires nationales et internationales dans les secteurs de l'artisanat et du tourisme. Elle a toujours collaboré à la réalisation de divers projets de découverte et de restauration, y compris les fouilles archéologiques de 2003 sous les murs de la ville à Porta </a:t>
            </a:r>
            <a:r>
              <a:rPr lang="fr-FR" sz="3600" dirty="0" err="1"/>
              <a:t>Molino</a:t>
            </a:r>
            <a:r>
              <a:rPr lang="fr-FR" sz="3600" dirty="0"/>
              <a:t>. </a:t>
            </a:r>
          </a:p>
          <a:p>
            <a:pPr marL="0" indent="0">
              <a:buNone/>
            </a:pPr>
            <a:r>
              <a:rPr lang="fr-FR" sz="3600" dirty="0"/>
              <a:t>L'</a:t>
            </a:r>
            <a:r>
              <a:rPr lang="fr-FR" sz="3600" dirty="0" err="1"/>
              <a:t>Associazione</a:t>
            </a:r>
            <a:r>
              <a:rPr lang="fr-FR" sz="3600" dirty="0"/>
              <a:t> Amici </a:t>
            </a:r>
            <a:r>
              <a:rPr lang="fr-FR" sz="3600" dirty="0" err="1"/>
              <a:t>della</a:t>
            </a:r>
            <a:r>
              <a:rPr lang="fr-FR" sz="3600" dirty="0"/>
              <a:t> Ceramica di </a:t>
            </a:r>
            <a:r>
              <a:rPr lang="fr-FR" sz="3600" dirty="0" err="1"/>
              <a:t>Urbania</a:t>
            </a:r>
            <a:r>
              <a:rPr lang="fr-FR" sz="3600" dirty="0"/>
              <a:t> (Association des amis de la céramique d'</a:t>
            </a:r>
            <a:r>
              <a:rPr lang="fr-FR" sz="3600" dirty="0" err="1"/>
              <a:t>Urbania</a:t>
            </a:r>
            <a:r>
              <a:rPr lang="fr-FR" sz="3600" dirty="0"/>
              <a:t>) emploie des maîtres de la majolique, des artistes et des animateurs tels que Silvio </a:t>
            </a:r>
            <a:r>
              <a:rPr lang="fr-FR" sz="3600" dirty="0" err="1"/>
              <a:t>Biagini</a:t>
            </a:r>
            <a:r>
              <a:rPr lang="fr-FR" sz="3600" dirty="0"/>
              <a:t>, Orazio </a:t>
            </a:r>
            <a:r>
              <a:rPr lang="fr-FR" sz="3600" dirty="0" err="1"/>
              <a:t>Bindelli</a:t>
            </a:r>
            <a:r>
              <a:rPr lang="fr-FR" sz="3600" dirty="0"/>
              <a:t>, Antonio </a:t>
            </a:r>
            <a:r>
              <a:rPr lang="fr-FR" sz="3600" dirty="0" err="1"/>
              <a:t>Violini</a:t>
            </a:r>
            <a:r>
              <a:rPr lang="fr-FR" sz="3600" dirty="0"/>
              <a:t>, ainsi que des collaborateurs qualifiés tels que le professeur Anna Lia </a:t>
            </a:r>
            <a:r>
              <a:rPr lang="fr-FR" sz="3600" dirty="0" err="1"/>
              <a:t>Ermeti</a:t>
            </a:r>
            <a:r>
              <a:rPr lang="fr-FR" sz="3600" dirty="0"/>
              <a:t>, les céramistes Marcello </a:t>
            </a:r>
            <a:r>
              <a:rPr lang="fr-FR" sz="3600" dirty="0" err="1"/>
              <a:t>Pucci</a:t>
            </a:r>
            <a:r>
              <a:rPr lang="fr-FR" sz="3600" dirty="0"/>
              <a:t>, Laura Scopa, Roberto </a:t>
            </a:r>
            <a:r>
              <a:rPr lang="fr-FR" sz="3600" dirty="0" err="1"/>
              <a:t>Aiudi</a:t>
            </a:r>
            <a:r>
              <a:rPr lang="fr-FR" sz="3600" dirty="0"/>
              <a:t>, Gabriele </a:t>
            </a:r>
            <a:r>
              <a:rPr lang="fr-FR" sz="3600" dirty="0" err="1"/>
              <a:t>Turchi</a:t>
            </a:r>
            <a:r>
              <a:rPr lang="fr-FR" sz="3600" dirty="0"/>
              <a:t> et le céramologue Massimiliano </a:t>
            </a:r>
            <a:r>
              <a:rPr lang="fr-FR" sz="3600" dirty="0" err="1"/>
              <a:t>Cecconi</a:t>
            </a:r>
            <a:r>
              <a:rPr lang="fr-FR" dirty="0"/>
              <a:t>.</a:t>
            </a:r>
          </a:p>
        </p:txBody>
      </p:sp>
    </p:spTree>
    <p:extLst>
      <p:ext uri="{BB962C8B-B14F-4D97-AF65-F5344CB8AC3E}">
        <p14:creationId xmlns:p14="http://schemas.microsoft.com/office/powerpoint/2010/main" val="3091902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17DF4-4CC7-A6B4-159A-AA83A1B4B805}"/>
              </a:ext>
            </a:extLst>
          </p:cNvPr>
          <p:cNvSpPr>
            <a:spLocks noGrp="1"/>
          </p:cNvSpPr>
          <p:nvPr>
            <p:ph type="title"/>
          </p:nvPr>
        </p:nvSpPr>
        <p:spPr>
          <a:xfrm>
            <a:off x="0" y="-55187"/>
            <a:ext cx="12476480" cy="5797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A64E7549-E0E5-B53A-96C6-87F92B02BEF7}"/>
              </a:ext>
            </a:extLst>
          </p:cNvPr>
          <p:cNvSpPr>
            <a:spLocks noGrp="1"/>
          </p:cNvSpPr>
          <p:nvPr>
            <p:ph idx="1"/>
          </p:nvPr>
        </p:nvSpPr>
        <p:spPr>
          <a:xfrm>
            <a:off x="0" y="283779"/>
            <a:ext cx="9966661" cy="7408348"/>
          </a:xfrm>
        </p:spPr>
        <p:txBody>
          <a:bodyPr>
            <a:normAutofit lnSpcReduction="10000"/>
          </a:bodyPr>
          <a:lstStyle/>
          <a:p>
            <a:pPr marL="0" indent="0">
              <a:buNone/>
            </a:pPr>
            <a:r>
              <a:rPr kumimoji="0" lang="fr-FR" sz="2600" b="1" i="0" u="none" strike="noStrike" kern="1200" cap="none" spc="0" normalizeH="0" baseline="0" noProof="0" dirty="0">
                <a:ln>
                  <a:noFill/>
                </a:ln>
                <a:solidFill>
                  <a:srgbClr val="FF0000"/>
                </a:solidFill>
                <a:effectLst/>
                <a:uLnTx/>
                <a:uFillTx/>
                <a:latin typeface="Calibri" panose="020F0502020204030204"/>
                <a:ea typeface="+mn-ea"/>
                <a:cs typeface="+mn-cs"/>
              </a:rPr>
              <a:t>PESARO</a:t>
            </a:r>
          </a:p>
          <a:p>
            <a:pPr marL="0" indent="0">
              <a:buNone/>
            </a:pPr>
            <a:r>
              <a:rPr kumimoji="0" lang="fr-FR" sz="2000" i="0" u="none" strike="noStrike" kern="1200" cap="none" spc="0" normalizeH="0" baseline="0" noProof="0" dirty="0">
                <a:ln>
                  <a:noFill/>
                </a:ln>
                <a:effectLst/>
                <a:uLnTx/>
                <a:uFillTx/>
                <a:latin typeface="Calibri" panose="020F0502020204030204"/>
                <a:ea typeface="+mn-ea"/>
                <a:cs typeface="+mn-cs"/>
              </a:rPr>
              <a:t>Dès le XIVe siècle, la production de majolique de Pesaro présente une physionomie unique, différente des autres. Les cruches, par exemple, bien qu'elles utilisent la coloration bicolore vert et brun et que le pied soit dépourvu de glaçure, comme dans toute la production d'Italie centrale de l'époque, sont particulièrement élancées, avec un profil en carène, et autour du col, sont décorées d'une bande verte plutôt que de la tresse peinte plus courante. En outre, à côté des décorations réparties dans des compartiments symétriques, apparaissent fréquemment des motifs décoratifs libres, qui se détachent sur la panse de la cruche sans aucun cadre. </a:t>
            </a:r>
          </a:p>
          <a:p>
            <a:pPr marL="0" indent="0">
              <a:buNone/>
            </a:pPr>
            <a:r>
              <a:rPr kumimoji="0" lang="fr-FR" sz="2000" i="0" u="none" strike="noStrike" kern="1200" cap="none" spc="0" normalizeH="0" baseline="0" noProof="0" dirty="0">
                <a:ln>
                  <a:noFill/>
                </a:ln>
                <a:effectLst/>
                <a:uLnTx/>
                <a:uFillTx/>
                <a:latin typeface="Calibri" panose="020F0502020204030204"/>
                <a:ea typeface="+mn-ea"/>
                <a:cs typeface="+mn-cs"/>
              </a:rPr>
              <a:t>Au fur et à mesure que le XVe siècle avance, on trouve à Pesaro des ornements en relief bleu et des motifs d'origine espagnole exécutés en jaune et en bleu, comme c'est également le cas ailleurs selon l'évolution générale de la maïolique italienne. D'abondantes importations en provenance d'Espagne sont documentées, qui, outre l'imitation de motifs hispano-mauresques avec les habituelles couleurs de grand feu, bleu, violet-brun, vert et jaune clair, semblent avoir donné lieu à une petite, mais très intéressante, production de lustre.</a:t>
            </a:r>
          </a:p>
          <a:p>
            <a:pPr marL="0" indent="0">
              <a:buNone/>
            </a:pPr>
            <a:r>
              <a:rPr lang="fr-FR" sz="2000" dirty="0"/>
              <a:t>Il est impossible de dire comment le lustre a été appris, que ce soit directement auprès d'artisans espagnols ou maghrébins, ou par les tentatives réussies des artisans de Pesaro eux-mêmes. Il semble toutefois que cette production de lustre n'ait pas duré longtemps, pas au-delà de la seconde moitié du XVe siècle, qui, à d'autres égards, représente également une période exceptionnellement fertile pour la majolique de Pesaro. Au cours de cette phase, les potiers ont excellé dans l'ornementation somptueuse typique du gothique tardif, d'un charme exceptionnel, faisant ressembler la majolique à un tissu chargé de broderies et d'incrustations.  Les couleurs s'étendent désormais à toutes celles de la gamme du grand feu c'est-à-dire qui résistent aux températures requises pour la cuisson de la glaçure de fond : jaune orangé obtenu avec du fer et de l'antimoine, bleu de cobalt, vert de cuivre, violet-brun de manganèse.</a:t>
            </a:r>
          </a:p>
        </p:txBody>
      </p:sp>
      <p:pic>
        <p:nvPicPr>
          <p:cNvPr id="4" name="Image 3">
            <a:extLst>
              <a:ext uri="{FF2B5EF4-FFF2-40B4-BE49-F238E27FC236}">
                <a16:creationId xmlns:a16="http://schemas.microsoft.com/office/drawing/2014/main" id="{7C976DBE-FB05-8736-DEFC-DE9CA6B0F198}"/>
              </a:ext>
            </a:extLst>
          </p:cNvPr>
          <p:cNvPicPr>
            <a:picLocks noChangeAspect="1"/>
          </p:cNvPicPr>
          <p:nvPr/>
        </p:nvPicPr>
        <p:blipFill>
          <a:blip r:embed="rId3"/>
          <a:stretch>
            <a:fillRect/>
          </a:stretch>
        </p:blipFill>
        <p:spPr>
          <a:xfrm>
            <a:off x="10110952" y="579755"/>
            <a:ext cx="1981935" cy="1440000"/>
          </a:xfrm>
          <a:prstGeom prst="rect">
            <a:avLst/>
          </a:prstGeom>
        </p:spPr>
      </p:pic>
      <p:pic>
        <p:nvPicPr>
          <p:cNvPr id="5" name="Image 4">
            <a:extLst>
              <a:ext uri="{FF2B5EF4-FFF2-40B4-BE49-F238E27FC236}">
                <a16:creationId xmlns:a16="http://schemas.microsoft.com/office/drawing/2014/main" id="{FDBAA68F-71D6-A4AA-C053-111B3FBFBE59}"/>
              </a:ext>
            </a:extLst>
          </p:cNvPr>
          <p:cNvPicPr>
            <a:picLocks noChangeAspect="1"/>
          </p:cNvPicPr>
          <p:nvPr/>
        </p:nvPicPr>
        <p:blipFill>
          <a:blip r:embed="rId4"/>
          <a:stretch>
            <a:fillRect/>
          </a:stretch>
        </p:blipFill>
        <p:spPr>
          <a:xfrm>
            <a:off x="10514838" y="2654697"/>
            <a:ext cx="1458228" cy="1440000"/>
          </a:xfrm>
          <a:prstGeom prst="rect">
            <a:avLst/>
          </a:prstGeom>
        </p:spPr>
      </p:pic>
      <p:pic>
        <p:nvPicPr>
          <p:cNvPr id="6" name="Image 5">
            <a:extLst>
              <a:ext uri="{FF2B5EF4-FFF2-40B4-BE49-F238E27FC236}">
                <a16:creationId xmlns:a16="http://schemas.microsoft.com/office/drawing/2014/main" id="{60215CBF-E504-F717-6E27-6A31BDC59647}"/>
              </a:ext>
            </a:extLst>
          </p:cNvPr>
          <p:cNvPicPr>
            <a:picLocks noChangeAspect="1"/>
          </p:cNvPicPr>
          <p:nvPr/>
        </p:nvPicPr>
        <p:blipFill>
          <a:blip r:embed="rId5"/>
          <a:stretch>
            <a:fillRect/>
          </a:stretch>
        </p:blipFill>
        <p:spPr>
          <a:xfrm>
            <a:off x="9781958" y="5058000"/>
            <a:ext cx="2410042" cy="1800000"/>
          </a:xfrm>
          <a:prstGeom prst="rect">
            <a:avLst/>
          </a:prstGeom>
        </p:spPr>
      </p:pic>
    </p:spTree>
    <p:extLst>
      <p:ext uri="{BB962C8B-B14F-4D97-AF65-F5344CB8AC3E}">
        <p14:creationId xmlns:p14="http://schemas.microsoft.com/office/powerpoint/2010/main" val="3665662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17DF4-4CC7-A6B4-159A-AA83A1B4B805}"/>
              </a:ext>
            </a:extLst>
          </p:cNvPr>
          <p:cNvSpPr>
            <a:spLocks noGrp="1"/>
          </p:cNvSpPr>
          <p:nvPr>
            <p:ph type="title"/>
          </p:nvPr>
        </p:nvSpPr>
        <p:spPr>
          <a:xfrm>
            <a:off x="0" y="-55187"/>
            <a:ext cx="12476480" cy="5797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A64E7549-E0E5-B53A-96C6-87F92B02BEF7}"/>
              </a:ext>
            </a:extLst>
          </p:cNvPr>
          <p:cNvSpPr>
            <a:spLocks noGrp="1"/>
          </p:cNvSpPr>
          <p:nvPr>
            <p:ph idx="1"/>
          </p:nvPr>
        </p:nvSpPr>
        <p:spPr>
          <a:xfrm>
            <a:off x="0" y="390525"/>
            <a:ext cx="9144000" cy="3866515"/>
          </a:xfrm>
        </p:spPr>
        <p:txBody>
          <a:bodyPr>
            <a:normAutofit fontScale="85000" lnSpcReduction="20000"/>
          </a:bodyPr>
          <a:lstStyle/>
          <a:p>
            <a:pPr marL="0" indent="0">
              <a:buNone/>
            </a:pPr>
            <a:r>
              <a:rPr kumimoji="0" lang="fr-FR" sz="2600" b="1" i="0" u="none" strike="noStrike" kern="1200" cap="none" spc="0" normalizeH="0" baseline="0" noProof="0" dirty="0">
                <a:ln>
                  <a:noFill/>
                </a:ln>
                <a:solidFill>
                  <a:srgbClr val="FF0000"/>
                </a:solidFill>
                <a:effectLst/>
                <a:uLnTx/>
                <a:uFillTx/>
                <a:latin typeface="Calibri" panose="020F0502020204030204"/>
                <a:ea typeface="+mn-ea"/>
                <a:cs typeface="+mn-cs"/>
              </a:rPr>
              <a:t>PESARO</a:t>
            </a:r>
          </a:p>
          <a:p>
            <a:pPr marL="0" indent="0">
              <a:buNone/>
            </a:pPr>
            <a:r>
              <a:rPr kumimoji="0" lang="fr-FR" sz="2000" i="0" u="none" strike="noStrike" kern="1200" cap="none" spc="0" normalizeH="0" baseline="0" noProof="0" dirty="0">
                <a:ln>
                  <a:noFill/>
                </a:ln>
                <a:effectLst/>
                <a:uLnTx/>
                <a:uFillTx/>
                <a:latin typeface="Calibri" panose="020F0502020204030204"/>
                <a:ea typeface="+mn-ea"/>
                <a:cs typeface="+mn-cs"/>
              </a:rPr>
              <a:t>Les cruches, les </a:t>
            </a:r>
            <a:r>
              <a:rPr kumimoji="0" lang="fr-FR" sz="2000" i="0" u="none" strike="noStrike" kern="1200" cap="none" spc="0" normalizeH="0" baseline="0" noProof="0" dirty="0" err="1">
                <a:ln>
                  <a:noFill/>
                </a:ln>
                <a:effectLst/>
                <a:uLnTx/>
                <a:uFillTx/>
                <a:latin typeface="Calibri" panose="020F0502020204030204"/>
                <a:ea typeface="+mn-ea"/>
                <a:cs typeface="+mn-cs"/>
              </a:rPr>
              <a:t>albarellos</a:t>
            </a:r>
            <a:r>
              <a:rPr kumimoji="0" lang="fr-FR" sz="2000" i="0" u="none" strike="noStrike" kern="1200" cap="none" spc="0" normalizeH="0" baseline="0" noProof="0" dirty="0">
                <a:ln>
                  <a:noFill/>
                </a:ln>
                <a:effectLst/>
                <a:uLnTx/>
                <a:uFillTx/>
                <a:latin typeface="Calibri" panose="020F0502020204030204"/>
                <a:ea typeface="+mn-ea"/>
                <a:cs typeface="+mn-cs"/>
              </a:rPr>
              <a:t>, les vases boules et les assiettes ont leur surface parsemée de </a:t>
            </a:r>
            <a:r>
              <a:rPr kumimoji="0" lang="fr-FR" sz="2000" i="0" u="none" strike="noStrike" kern="1200" cap="none" spc="0" normalizeH="0" baseline="0" noProof="0" dirty="0">
                <a:ln>
                  <a:noFill/>
                </a:ln>
                <a:effectLst/>
                <a:uLnTx/>
                <a:uFillTx/>
                <a:latin typeface="Calibri" panose="020F0502020204030204"/>
                <a:ea typeface="+mn-ea"/>
                <a:cs typeface="+mn-cs"/>
                <a:hlinkClick r:id="rId3"/>
              </a:rPr>
              <a:t>fleurs de bryone</a:t>
            </a:r>
            <a:r>
              <a:rPr kumimoji="0" lang="fr-FR" sz="2000" i="0" u="none" strike="noStrike" kern="1200" cap="none" spc="0" normalizeH="0" baseline="0" noProof="0" dirty="0">
                <a:ln>
                  <a:noFill/>
                </a:ln>
                <a:effectLst/>
                <a:uLnTx/>
                <a:uFillTx/>
                <a:latin typeface="Calibri" panose="020F0502020204030204"/>
                <a:ea typeface="+mn-ea"/>
                <a:cs typeface="+mn-cs"/>
              </a:rPr>
              <a:t>, de trèfle, de fougère, de persil ou de longues feuilles frisées enfermant des pistils de différentes couleurs. Ces derniers sont particulièrement sinueux, avec une pointe incurvée en forme de goutte d'eau. L'œil de la plume de paon est également présent, sous différentes formes : parfois il émerge de deux longues feuilles recourbées, comme s'il s'agissait d'une fleur, d'autres entourent le bord des assiettes, comme une bordure de dentelle ondulée. Le motif en arête de poisson, qui entoure souvent le col des objets, est inhabituel et considéré comme typique de Pesaro. Un ton bleu-violet dominant introduit une note froide dans une gamme par ailleurs ensoleillée. Au centre de ce splendide jardin gothique se détachent, épargnés par l'enchevêtrement de la végétation, des armoiries et des entreprises, des animaux élégamment posés, des images allégoriques et sacrées, des bustes féminins et masculins de face et de profil, habillés selon les canons de l'époque. Ces représentations sont parfois accompagnées d'inscriptions explicatives ou amoureuses, de proverbes, de phrases à signification religieuse, en caractères gothiques et latins. Les rares plats à motifs religieux ne sont pas encore produits en série, mais ils sont peints avec soin en exemplaires uniques.</a:t>
            </a:r>
          </a:p>
          <a:p>
            <a:pPr marL="0" indent="0">
              <a:buNone/>
            </a:pPr>
            <a:r>
              <a:rPr kumimoji="0" lang="fr-FR" sz="2000" i="0" u="none" strike="noStrike" kern="1200" cap="none" spc="0" normalizeH="0" baseline="0" noProof="0" dirty="0">
                <a:ln>
                  <a:noFill/>
                </a:ln>
                <a:effectLst/>
                <a:uLnTx/>
                <a:uFillTx/>
                <a:latin typeface="Calibri" panose="020F0502020204030204"/>
                <a:ea typeface="+mn-ea"/>
                <a:cs typeface="+mn-cs"/>
              </a:rPr>
              <a:t>Entre la seconde moitié du XVe et le début du XVIe siècle, les ateliers de Pesaro se sont également distingués par une riche production de carreaux de sol.</a:t>
            </a:r>
          </a:p>
        </p:txBody>
      </p:sp>
      <p:pic>
        <p:nvPicPr>
          <p:cNvPr id="4" name="Image 3">
            <a:extLst>
              <a:ext uri="{FF2B5EF4-FFF2-40B4-BE49-F238E27FC236}">
                <a16:creationId xmlns:a16="http://schemas.microsoft.com/office/drawing/2014/main" id="{46D136D8-4310-593C-071B-3C7F936E9C39}"/>
              </a:ext>
            </a:extLst>
          </p:cNvPr>
          <p:cNvPicPr>
            <a:picLocks noChangeAspect="1"/>
          </p:cNvPicPr>
          <p:nvPr/>
        </p:nvPicPr>
        <p:blipFill>
          <a:blip r:embed="rId4"/>
          <a:stretch>
            <a:fillRect/>
          </a:stretch>
        </p:blipFill>
        <p:spPr>
          <a:xfrm>
            <a:off x="9144000" y="390525"/>
            <a:ext cx="3048000" cy="6467475"/>
          </a:xfrm>
          <a:prstGeom prst="rect">
            <a:avLst/>
          </a:prstGeom>
        </p:spPr>
      </p:pic>
      <p:pic>
        <p:nvPicPr>
          <p:cNvPr id="5" name="Image 4">
            <a:extLst>
              <a:ext uri="{FF2B5EF4-FFF2-40B4-BE49-F238E27FC236}">
                <a16:creationId xmlns:a16="http://schemas.microsoft.com/office/drawing/2014/main" id="{9F83BF62-E435-EE23-F586-BD200248095F}"/>
              </a:ext>
            </a:extLst>
          </p:cNvPr>
          <p:cNvPicPr>
            <a:picLocks noChangeAspect="1"/>
          </p:cNvPicPr>
          <p:nvPr/>
        </p:nvPicPr>
        <p:blipFill>
          <a:blip r:embed="rId5"/>
          <a:stretch>
            <a:fillRect/>
          </a:stretch>
        </p:blipFill>
        <p:spPr>
          <a:xfrm>
            <a:off x="73573" y="4338000"/>
            <a:ext cx="1694118" cy="2520000"/>
          </a:xfrm>
          <a:prstGeom prst="rect">
            <a:avLst/>
          </a:prstGeom>
        </p:spPr>
      </p:pic>
      <p:pic>
        <p:nvPicPr>
          <p:cNvPr id="6" name="Image 5">
            <a:extLst>
              <a:ext uri="{FF2B5EF4-FFF2-40B4-BE49-F238E27FC236}">
                <a16:creationId xmlns:a16="http://schemas.microsoft.com/office/drawing/2014/main" id="{84C858DD-C097-F641-15A0-63B0D2844A22}"/>
              </a:ext>
            </a:extLst>
          </p:cNvPr>
          <p:cNvPicPr>
            <a:picLocks noChangeAspect="1"/>
          </p:cNvPicPr>
          <p:nvPr/>
        </p:nvPicPr>
        <p:blipFill>
          <a:blip r:embed="rId6"/>
          <a:stretch>
            <a:fillRect/>
          </a:stretch>
        </p:blipFill>
        <p:spPr>
          <a:xfrm>
            <a:off x="1975660" y="4338000"/>
            <a:ext cx="2144681" cy="2520000"/>
          </a:xfrm>
          <a:prstGeom prst="rect">
            <a:avLst/>
          </a:prstGeom>
        </p:spPr>
      </p:pic>
      <p:pic>
        <p:nvPicPr>
          <p:cNvPr id="7" name="Image 6">
            <a:extLst>
              <a:ext uri="{FF2B5EF4-FFF2-40B4-BE49-F238E27FC236}">
                <a16:creationId xmlns:a16="http://schemas.microsoft.com/office/drawing/2014/main" id="{0B6F74FE-9867-845F-DE88-6D4C974D77AC}"/>
              </a:ext>
            </a:extLst>
          </p:cNvPr>
          <p:cNvPicPr>
            <a:picLocks noChangeAspect="1"/>
          </p:cNvPicPr>
          <p:nvPr/>
        </p:nvPicPr>
        <p:blipFill>
          <a:blip r:embed="rId7"/>
          <a:stretch>
            <a:fillRect/>
          </a:stretch>
        </p:blipFill>
        <p:spPr>
          <a:xfrm>
            <a:off x="4233644" y="4338000"/>
            <a:ext cx="1862356" cy="2520000"/>
          </a:xfrm>
          <a:prstGeom prst="rect">
            <a:avLst/>
          </a:prstGeom>
        </p:spPr>
      </p:pic>
      <p:pic>
        <p:nvPicPr>
          <p:cNvPr id="8" name="Image 7">
            <a:extLst>
              <a:ext uri="{FF2B5EF4-FFF2-40B4-BE49-F238E27FC236}">
                <a16:creationId xmlns:a16="http://schemas.microsoft.com/office/drawing/2014/main" id="{4501D32B-B640-0101-1818-7CF8B62BE3BE}"/>
              </a:ext>
            </a:extLst>
          </p:cNvPr>
          <p:cNvPicPr>
            <a:picLocks noChangeAspect="1"/>
          </p:cNvPicPr>
          <p:nvPr/>
        </p:nvPicPr>
        <p:blipFill>
          <a:blip r:embed="rId8"/>
          <a:stretch>
            <a:fillRect/>
          </a:stretch>
        </p:blipFill>
        <p:spPr>
          <a:xfrm>
            <a:off x="6385900" y="4297520"/>
            <a:ext cx="2473620" cy="2520000"/>
          </a:xfrm>
          <a:prstGeom prst="rect">
            <a:avLst/>
          </a:prstGeom>
        </p:spPr>
      </p:pic>
    </p:spTree>
    <p:extLst>
      <p:ext uri="{BB962C8B-B14F-4D97-AF65-F5344CB8AC3E}">
        <p14:creationId xmlns:p14="http://schemas.microsoft.com/office/powerpoint/2010/main" val="2165387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17DF4-4CC7-A6B4-159A-AA83A1B4B805}"/>
              </a:ext>
            </a:extLst>
          </p:cNvPr>
          <p:cNvSpPr>
            <a:spLocks noGrp="1"/>
          </p:cNvSpPr>
          <p:nvPr>
            <p:ph type="title"/>
          </p:nvPr>
        </p:nvSpPr>
        <p:spPr>
          <a:xfrm>
            <a:off x="0" y="-105987"/>
            <a:ext cx="12476480" cy="5797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A64E7549-E0E5-B53A-96C6-87F92B02BEF7}"/>
              </a:ext>
            </a:extLst>
          </p:cNvPr>
          <p:cNvSpPr>
            <a:spLocks noGrp="1"/>
          </p:cNvSpPr>
          <p:nvPr>
            <p:ph idx="1"/>
          </p:nvPr>
        </p:nvSpPr>
        <p:spPr>
          <a:xfrm>
            <a:off x="0" y="544888"/>
            <a:ext cx="8564880" cy="6556952"/>
          </a:xfrm>
        </p:spPr>
        <p:txBody>
          <a:bodyPr>
            <a:normAutofit lnSpcReduction="10000"/>
          </a:bodyPr>
          <a:lstStyle/>
          <a:p>
            <a:pPr marL="0" indent="0">
              <a:buNone/>
            </a:pPr>
            <a:r>
              <a:rPr kumimoji="0" lang="fr-FR" sz="2600" b="1" i="0" u="none" strike="noStrike" kern="1200" cap="none" spc="0" normalizeH="0" baseline="0" noProof="0" dirty="0">
                <a:ln>
                  <a:noFill/>
                </a:ln>
                <a:solidFill>
                  <a:srgbClr val="FF0000"/>
                </a:solidFill>
                <a:effectLst/>
                <a:uLnTx/>
                <a:uFillTx/>
                <a:latin typeface="Calibri" panose="020F0502020204030204"/>
                <a:ea typeface="+mn-ea"/>
                <a:cs typeface="+mn-cs"/>
              </a:rPr>
              <a:t>PESARO</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En 1569, </a:t>
            </a:r>
            <a:r>
              <a:rPr kumimoji="0" lang="fr-FR" sz="1800" i="0" u="none" strike="noStrike" kern="1200" cap="none" spc="0" normalizeH="0" baseline="0" noProof="0" dirty="0">
                <a:ln>
                  <a:noFill/>
                </a:ln>
                <a:effectLst/>
                <a:uLnTx/>
                <a:uFillTx/>
                <a:latin typeface="Calibri" panose="020F0502020204030204"/>
                <a:ea typeface="+mn-ea"/>
                <a:cs typeface="+mn-cs"/>
                <a:hlinkClick r:id="rId3"/>
              </a:rPr>
              <a:t>Guidubaldo II </a:t>
            </a:r>
            <a:r>
              <a:rPr kumimoji="0" lang="fr-FR" sz="1800" i="0" u="none" strike="noStrike" kern="1200" cap="none" spc="0" normalizeH="0" baseline="0" noProof="0" dirty="0" err="1">
                <a:ln>
                  <a:noFill/>
                </a:ln>
                <a:effectLst/>
                <a:uLnTx/>
                <a:uFillTx/>
                <a:latin typeface="Calibri" panose="020F0502020204030204"/>
                <a:ea typeface="+mn-ea"/>
                <a:cs typeface="+mn-cs"/>
                <a:hlinkClick r:id="rId3"/>
              </a:rPr>
              <a:t>della</a:t>
            </a:r>
            <a:r>
              <a:rPr kumimoji="0" lang="fr-FR" sz="1800" i="0" u="none" strike="noStrike" kern="1200" cap="none" spc="0" normalizeH="0" baseline="0" noProof="0" dirty="0">
                <a:ln>
                  <a:noFill/>
                </a:ln>
                <a:effectLst/>
                <a:uLnTx/>
                <a:uFillTx/>
                <a:latin typeface="Calibri" panose="020F0502020204030204"/>
                <a:ea typeface="+mn-ea"/>
                <a:cs typeface="+mn-cs"/>
                <a:hlinkClick r:id="rId3"/>
              </a:rPr>
              <a:t> Rovere </a:t>
            </a:r>
            <a:r>
              <a:rPr kumimoji="0" lang="fr-FR" sz="1800" i="0" u="none" strike="noStrike" kern="1200" cap="none" spc="0" normalizeH="0" baseline="0" noProof="0" dirty="0">
                <a:ln>
                  <a:noFill/>
                </a:ln>
                <a:effectLst/>
                <a:uLnTx/>
                <a:uFillTx/>
                <a:latin typeface="Calibri" panose="020F0502020204030204"/>
                <a:ea typeface="+mn-ea"/>
                <a:cs typeface="+mn-cs"/>
              </a:rPr>
              <a:t> né à Urbino le 2 avril 1514 et mort à Pesaro le 28 septembre 1574, duc d’Urbino, promulgue un édit en faveur</a:t>
            </a:r>
            <a:r>
              <a:rPr lang="fr-FR" sz="1800" dirty="0">
                <a:latin typeface="Calibri" panose="020F0502020204030204"/>
              </a:rPr>
              <a:t> d</a:t>
            </a:r>
            <a:r>
              <a:rPr kumimoji="0" lang="fr-FR" sz="1800" i="0" u="none" strike="noStrike" kern="1200" cap="none" spc="0" normalizeH="0" baseline="0" noProof="0" dirty="0">
                <a:ln>
                  <a:noFill/>
                </a:ln>
                <a:effectLst/>
                <a:uLnTx/>
                <a:uFillTx/>
                <a:latin typeface="Calibri" panose="020F0502020204030204"/>
                <a:ea typeface="+mn-ea"/>
                <a:cs typeface="+mn-cs"/>
              </a:rPr>
              <a:t>'un atelier qui devait être l'un des plus importants de la ville, celui de </a:t>
            </a:r>
            <a:r>
              <a:rPr kumimoji="0" lang="fr-FR" sz="1800" b="1" i="0" u="none" strike="noStrike" kern="1200" cap="none" spc="0" normalizeH="0" baseline="0" noProof="0" dirty="0">
                <a:ln>
                  <a:noFill/>
                </a:ln>
                <a:effectLst/>
                <a:uLnTx/>
                <a:uFillTx/>
                <a:latin typeface="Calibri" panose="020F0502020204030204"/>
                <a:ea typeface="+mn-ea"/>
                <a:cs typeface="+mn-cs"/>
              </a:rPr>
              <a:t>Girolamo Lanfranco de </a:t>
            </a:r>
            <a:r>
              <a:rPr kumimoji="0" lang="fr-FR" sz="1800" b="1" i="0" u="none" strike="noStrike" kern="1200" cap="none" spc="0" normalizeH="0" baseline="0" noProof="0" dirty="0" err="1">
                <a:ln>
                  <a:noFill/>
                </a:ln>
                <a:effectLst/>
                <a:uLnTx/>
                <a:uFillTx/>
                <a:latin typeface="Calibri" panose="020F0502020204030204"/>
                <a:ea typeface="+mn-ea"/>
                <a:cs typeface="+mn-cs"/>
              </a:rPr>
              <a:t>Gabicce</a:t>
            </a:r>
            <a:r>
              <a:rPr kumimoji="0" lang="fr-FR" sz="1800" i="0" u="none" strike="noStrike" kern="1200" cap="none" spc="0" normalizeH="0" baseline="0" noProof="0" dirty="0">
                <a:ln>
                  <a:noFill/>
                </a:ln>
                <a:effectLst/>
                <a:uLnTx/>
                <a:uFillTx/>
                <a:latin typeface="Calibri" panose="020F0502020204030204"/>
                <a:ea typeface="+mn-ea"/>
                <a:cs typeface="+mn-cs"/>
              </a:rPr>
              <a:t> lui accordant une exemption de charges en reconnaissance de ses grands mérites, parmi lesquels il souligne sa capacité à mettre de l'or sur la majolique.  L'édit semble confirmer, pour un temps, </a:t>
            </a:r>
            <a:r>
              <a:rPr kumimoji="0" lang="fr-FR" sz="1800" b="1" i="0" u="none" strike="noStrike" kern="1200" cap="none" spc="0" normalizeH="0" baseline="0" noProof="0" dirty="0">
                <a:ln>
                  <a:noFill/>
                </a:ln>
                <a:effectLst/>
                <a:uLnTx/>
                <a:uFillTx/>
                <a:latin typeface="Calibri" panose="020F0502020204030204"/>
                <a:ea typeface="+mn-ea"/>
                <a:cs typeface="+mn-cs"/>
              </a:rPr>
              <a:t>l'hypothèse de ceux qui attribuent la production de lustre de </a:t>
            </a:r>
            <a:r>
              <a:rPr kumimoji="0" lang="fr-FR" sz="1800" b="1" i="0" u="none" strike="noStrike" kern="1200" cap="none" spc="0" normalizeH="0" baseline="0" noProof="0" dirty="0" err="1">
                <a:ln>
                  <a:noFill/>
                </a:ln>
                <a:effectLst/>
                <a:uLnTx/>
                <a:uFillTx/>
                <a:latin typeface="Calibri" panose="020F0502020204030204"/>
                <a:ea typeface="+mn-ea"/>
                <a:cs typeface="+mn-cs"/>
              </a:rPr>
              <a:t>Deruta</a:t>
            </a:r>
            <a:r>
              <a:rPr kumimoji="0" lang="fr-FR" sz="1800" b="1" i="0" u="none" strike="noStrike" kern="1200" cap="none" spc="0" normalizeH="0" baseline="0" noProof="0" dirty="0">
                <a:ln>
                  <a:noFill/>
                </a:ln>
                <a:effectLst/>
                <a:uLnTx/>
                <a:uFillTx/>
                <a:latin typeface="Calibri" panose="020F0502020204030204"/>
                <a:ea typeface="+mn-ea"/>
                <a:cs typeface="+mn-cs"/>
              </a:rPr>
              <a:t> aux ateliers de Pesaro</a:t>
            </a:r>
            <a:r>
              <a:rPr kumimoji="0" lang="fr-FR" sz="1800" i="0" u="none" strike="noStrike" kern="1200" cap="none" spc="0" normalizeH="0" baseline="0" noProof="0" dirty="0">
                <a:ln>
                  <a:noFill/>
                </a:ln>
                <a:effectLst/>
                <a:uLnTx/>
                <a:uFillTx/>
                <a:latin typeface="Calibri" panose="020F0502020204030204"/>
                <a:ea typeface="+mn-ea"/>
                <a:cs typeface="+mn-cs"/>
              </a:rPr>
              <a:t>.</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De nombreux peintre ont travaillé sous la direction de Girolamo Lanfranco de </a:t>
            </a:r>
            <a:r>
              <a:rPr kumimoji="0" lang="fr-FR" sz="1800" i="0" u="none" strike="noStrike" kern="1200" cap="none" spc="0" normalizeH="0" baseline="0" noProof="0" dirty="0" err="1">
                <a:ln>
                  <a:noFill/>
                </a:ln>
                <a:effectLst/>
                <a:uLnTx/>
                <a:uFillTx/>
                <a:latin typeface="Calibri" panose="020F0502020204030204"/>
                <a:ea typeface="+mn-ea"/>
                <a:cs typeface="+mn-cs"/>
              </a:rPr>
              <a:t>Gabicce</a:t>
            </a:r>
            <a:r>
              <a:rPr kumimoji="0" lang="fr-FR" sz="1800" i="0" u="none" strike="noStrike" kern="1200" cap="none" spc="0" normalizeH="0" baseline="0" noProof="0" dirty="0">
                <a:ln>
                  <a:noFill/>
                </a:ln>
                <a:effectLst/>
                <a:uLnTx/>
                <a:uFillTx/>
                <a:latin typeface="Calibri" panose="020F0502020204030204"/>
                <a:ea typeface="+mn-ea"/>
                <a:cs typeface="+mn-cs"/>
              </a:rPr>
              <a:t>, dont son fils Giacomo, qui a signé une assiette datée de 1542 avec le Bain de Danaé au dos de laquelle l'atelier de Girolamo est également mentionné. Mais les peintres n’apposent généralement pas leurs signatures. Ils sont généralement désignés par le sujet d'une de leurs œuvres Peintre de la planète Vénus, d'Argos, du sanglier de Calydon, de Zénobie, etc.</a:t>
            </a:r>
          </a:p>
          <a:p>
            <a:pPr marL="0" indent="0">
              <a:buNone/>
            </a:pPr>
            <a:r>
              <a:rPr lang="fr-FR" sz="1800" dirty="0">
                <a:latin typeface="Calibri" panose="020F0502020204030204"/>
              </a:rPr>
              <a:t>L</a:t>
            </a:r>
            <a:r>
              <a:rPr kumimoji="0" lang="fr-FR" sz="1800" i="0" u="none" strike="noStrike" kern="1200" cap="none" spc="0" normalizeH="0" baseline="0" noProof="0" dirty="0">
                <a:ln>
                  <a:noFill/>
                </a:ln>
                <a:effectLst/>
                <a:uLnTx/>
                <a:uFillTx/>
                <a:latin typeface="Calibri" panose="020F0502020204030204"/>
                <a:ea typeface="+mn-ea"/>
                <a:cs typeface="+mn-cs"/>
              </a:rPr>
              <a:t>a formation à Urbino  de nombreux peintres de Pesaro semble évidente pour beaucoup.  Leur manière de peindre est influencée par les grands maîtres tels que Nicola da Urbino et Francesco </a:t>
            </a:r>
            <a:r>
              <a:rPr kumimoji="0" lang="fr-FR" sz="1800" i="0" u="none" strike="noStrike" kern="1200" cap="none" spc="0" normalizeH="0" baseline="0" noProof="0" dirty="0" err="1">
                <a:ln>
                  <a:noFill/>
                </a:ln>
                <a:effectLst/>
                <a:uLnTx/>
                <a:uFillTx/>
                <a:latin typeface="Calibri" panose="020F0502020204030204"/>
                <a:ea typeface="+mn-ea"/>
                <a:cs typeface="+mn-cs"/>
              </a:rPr>
              <a:t>Xanto</a:t>
            </a:r>
            <a:r>
              <a:rPr kumimoji="0" lang="fr-FR" sz="1800" i="0" u="none" strike="noStrike" kern="1200" cap="none" spc="0" normalizeH="0" baseline="0" noProof="0" dirty="0">
                <a:ln>
                  <a:noFill/>
                </a:ln>
                <a:effectLst/>
                <a:uLnTx/>
                <a:uFillTx/>
                <a:latin typeface="Calibri" panose="020F0502020204030204"/>
                <a:ea typeface="+mn-ea"/>
                <a:cs typeface="+mn-cs"/>
              </a:rPr>
              <a:t> </a:t>
            </a:r>
            <a:r>
              <a:rPr kumimoji="0" lang="fr-FR" sz="1800" i="0" u="none" strike="noStrike" kern="1200" cap="none" spc="0" normalizeH="0" baseline="0" noProof="0" dirty="0" err="1">
                <a:ln>
                  <a:noFill/>
                </a:ln>
                <a:effectLst/>
                <a:uLnTx/>
                <a:uFillTx/>
                <a:latin typeface="Calibri" panose="020F0502020204030204"/>
                <a:ea typeface="+mn-ea"/>
                <a:cs typeface="+mn-cs"/>
              </a:rPr>
              <a:t>Avelli</a:t>
            </a:r>
            <a:r>
              <a:rPr kumimoji="0" lang="fr-FR" sz="1800" i="0" u="none" strike="noStrike" kern="1200" cap="none" spc="0" normalizeH="0" baseline="0" noProof="0" dirty="0">
                <a:ln>
                  <a:noFill/>
                </a:ln>
                <a:effectLst/>
                <a:uLnTx/>
                <a:uFillTx/>
                <a:latin typeface="Calibri" panose="020F0502020204030204"/>
                <a:ea typeface="+mn-ea"/>
                <a:cs typeface="+mn-cs"/>
              </a:rPr>
              <a:t>.  Il est donc possible qu'ils aient passé la première partie de leur carrière dans la capitale du duché, au contact direct de l'œuvre de ces maîtres, dont ils ont assimilé la manière et les techniques. </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Comme toujours, les majoliques à sujet historiques ou bibliques représentent la partie la plus noble d'un tissu conjonctif de majoliques de tous les jours avec des décorations ordinaires, dont les traces apparaissent lors des fouilles. Les potiers de Pesaro utilisaient des décorations communes aux autres centres du Duché : grotesques, trophées, feuillages classiques, etc.</a:t>
            </a:r>
          </a:p>
        </p:txBody>
      </p:sp>
      <p:pic>
        <p:nvPicPr>
          <p:cNvPr id="6" name="Image 5">
            <a:extLst>
              <a:ext uri="{FF2B5EF4-FFF2-40B4-BE49-F238E27FC236}">
                <a16:creationId xmlns:a16="http://schemas.microsoft.com/office/drawing/2014/main" id="{6E963BCF-5181-7C27-F375-E2F28206E00A}"/>
              </a:ext>
            </a:extLst>
          </p:cNvPr>
          <p:cNvPicPr>
            <a:picLocks noChangeAspect="1"/>
          </p:cNvPicPr>
          <p:nvPr/>
        </p:nvPicPr>
        <p:blipFill>
          <a:blip r:embed="rId4"/>
          <a:stretch>
            <a:fillRect/>
          </a:stretch>
        </p:blipFill>
        <p:spPr>
          <a:xfrm>
            <a:off x="8717280" y="544888"/>
            <a:ext cx="3048000" cy="3105150"/>
          </a:xfrm>
          <a:prstGeom prst="rect">
            <a:avLst/>
          </a:prstGeom>
        </p:spPr>
      </p:pic>
      <p:pic>
        <p:nvPicPr>
          <p:cNvPr id="7" name="Image 6">
            <a:extLst>
              <a:ext uri="{FF2B5EF4-FFF2-40B4-BE49-F238E27FC236}">
                <a16:creationId xmlns:a16="http://schemas.microsoft.com/office/drawing/2014/main" id="{C0ADAE61-490B-0016-F647-5342E6F76C53}"/>
              </a:ext>
            </a:extLst>
          </p:cNvPr>
          <p:cNvPicPr>
            <a:picLocks noChangeAspect="1"/>
          </p:cNvPicPr>
          <p:nvPr/>
        </p:nvPicPr>
        <p:blipFill>
          <a:blip r:embed="rId5"/>
          <a:stretch>
            <a:fillRect/>
          </a:stretch>
        </p:blipFill>
        <p:spPr>
          <a:xfrm>
            <a:off x="8717280" y="3924300"/>
            <a:ext cx="3048000" cy="2933700"/>
          </a:xfrm>
          <a:prstGeom prst="rect">
            <a:avLst/>
          </a:prstGeom>
        </p:spPr>
      </p:pic>
    </p:spTree>
    <p:extLst>
      <p:ext uri="{BB962C8B-B14F-4D97-AF65-F5344CB8AC3E}">
        <p14:creationId xmlns:p14="http://schemas.microsoft.com/office/powerpoint/2010/main" val="2401942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17DF4-4CC7-A6B4-159A-AA83A1B4B805}"/>
              </a:ext>
            </a:extLst>
          </p:cNvPr>
          <p:cNvSpPr>
            <a:spLocks noGrp="1"/>
          </p:cNvSpPr>
          <p:nvPr>
            <p:ph type="title"/>
          </p:nvPr>
        </p:nvSpPr>
        <p:spPr>
          <a:xfrm>
            <a:off x="0" y="-105987"/>
            <a:ext cx="12476480" cy="5797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A64E7549-E0E5-B53A-96C6-87F92B02BEF7}"/>
              </a:ext>
            </a:extLst>
          </p:cNvPr>
          <p:cNvSpPr>
            <a:spLocks noGrp="1"/>
          </p:cNvSpPr>
          <p:nvPr>
            <p:ph idx="1"/>
          </p:nvPr>
        </p:nvSpPr>
        <p:spPr>
          <a:xfrm>
            <a:off x="0" y="544888"/>
            <a:ext cx="7630886" cy="6556952"/>
          </a:xfrm>
        </p:spPr>
        <p:txBody>
          <a:bodyPr>
            <a:normAutofit/>
          </a:bodyPr>
          <a:lstStyle/>
          <a:p>
            <a:pPr marL="0" indent="0">
              <a:buNone/>
            </a:pPr>
            <a:r>
              <a:rPr kumimoji="0" lang="fr-FR" sz="2600" b="1" i="0" u="none" strike="noStrike" kern="1200" cap="none" spc="0" normalizeH="0" baseline="0" noProof="0" dirty="0">
                <a:ln>
                  <a:noFill/>
                </a:ln>
                <a:solidFill>
                  <a:srgbClr val="FF0000"/>
                </a:solidFill>
                <a:effectLst/>
                <a:uLnTx/>
                <a:uFillTx/>
                <a:latin typeface="Calibri" panose="020F0502020204030204"/>
                <a:ea typeface="+mn-ea"/>
                <a:cs typeface="+mn-cs"/>
              </a:rPr>
              <a:t>Firenze, </a:t>
            </a:r>
            <a:r>
              <a:rPr kumimoji="0" lang="fr-FR" sz="2600" b="1" i="0" u="none" strike="noStrike" kern="1200" cap="none" spc="0" normalizeH="0" baseline="0" noProof="0" dirty="0" err="1">
                <a:ln>
                  <a:noFill/>
                </a:ln>
                <a:solidFill>
                  <a:srgbClr val="FF0000"/>
                </a:solidFill>
                <a:effectLst/>
                <a:uLnTx/>
                <a:uFillTx/>
                <a:latin typeface="Calibri" panose="020F0502020204030204"/>
                <a:ea typeface="+mn-ea"/>
                <a:cs typeface="+mn-cs"/>
              </a:rPr>
              <a:t>Montelupo</a:t>
            </a:r>
            <a:r>
              <a:rPr kumimoji="0" lang="fr-FR" sz="2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2600" b="1" i="0" u="none" strike="noStrike" kern="1200" cap="none" spc="0" normalizeH="0" baseline="0" noProof="0" dirty="0" err="1">
                <a:ln>
                  <a:noFill/>
                </a:ln>
                <a:solidFill>
                  <a:srgbClr val="FF0000"/>
                </a:solidFill>
                <a:effectLst/>
                <a:uLnTx/>
                <a:uFillTx/>
                <a:latin typeface="Calibri" panose="020F0502020204030204"/>
                <a:ea typeface="+mn-ea"/>
                <a:cs typeface="+mn-cs"/>
              </a:rPr>
              <a:t>Cafaggiolo</a:t>
            </a:r>
            <a:endParaRPr kumimoji="0" lang="fr-FR" sz="26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La maïolique vert-brun médiévale était produite presque partout en Toscane mais, avec la fin du XIVe siècle et l'émergence de nouvelles typologies décoratives liées au gothique tardif et à la Renaissance, la production de maïoliques fines et décorées semble s'être concentrée dans quelques endroits bien précis. </a:t>
            </a:r>
            <a:r>
              <a:rPr kumimoji="0" lang="fr-FR" sz="1800" b="1" i="0" u="none" strike="noStrike" kern="1200" cap="none" spc="0" normalizeH="0" baseline="0" noProof="0" dirty="0">
                <a:ln>
                  <a:noFill/>
                </a:ln>
                <a:effectLst/>
                <a:uLnTx/>
                <a:uFillTx/>
                <a:latin typeface="Calibri" panose="020F0502020204030204"/>
                <a:ea typeface="+mn-ea"/>
                <a:cs typeface="+mn-cs"/>
              </a:rPr>
              <a:t>Florence</a:t>
            </a:r>
            <a:r>
              <a:rPr kumimoji="0" lang="fr-FR" sz="1800" i="0" u="none" strike="noStrike" kern="1200" cap="none" spc="0" normalizeH="0" baseline="0" noProof="0" dirty="0">
                <a:ln>
                  <a:noFill/>
                </a:ln>
                <a:effectLst/>
                <a:uLnTx/>
                <a:uFillTx/>
                <a:latin typeface="Calibri" panose="020F0502020204030204"/>
                <a:ea typeface="+mn-ea"/>
                <a:cs typeface="+mn-cs"/>
              </a:rPr>
              <a:t>, tout d'abord, devint un centre d'attraction pour de nombreux céramistes de la campagne qui s'y installèrent : </a:t>
            </a:r>
            <a:r>
              <a:rPr kumimoji="0" lang="fr-FR" sz="1800" i="0" u="none" strike="noStrike" kern="1200" cap="none" spc="0" normalizeH="0" baseline="0" noProof="0" dirty="0" err="1">
                <a:ln>
                  <a:noFill/>
                </a:ln>
                <a:effectLst/>
                <a:uLnTx/>
                <a:uFillTx/>
                <a:latin typeface="Calibri" panose="020F0502020204030204"/>
                <a:ea typeface="+mn-ea"/>
                <a:cs typeface="+mn-cs"/>
              </a:rPr>
              <a:t>Tugio</a:t>
            </a:r>
            <a:r>
              <a:rPr kumimoji="0" lang="fr-FR" sz="1800" i="0" u="none" strike="noStrike" kern="1200" cap="none" spc="0" normalizeH="0" baseline="0" noProof="0" dirty="0">
                <a:ln>
                  <a:noFill/>
                </a:ln>
                <a:effectLst/>
                <a:uLnTx/>
                <a:uFillTx/>
                <a:latin typeface="Calibri" panose="020F0502020204030204"/>
                <a:ea typeface="+mn-ea"/>
                <a:cs typeface="+mn-cs"/>
              </a:rPr>
              <a:t> di Giunta venait de </a:t>
            </a:r>
            <a:r>
              <a:rPr kumimoji="0" lang="fr-FR" sz="1800" i="0" u="none" strike="noStrike" kern="1200" cap="none" spc="0" normalizeH="0" baseline="0" noProof="0" dirty="0" err="1">
                <a:ln>
                  <a:noFill/>
                </a:ln>
                <a:effectLst/>
                <a:uLnTx/>
                <a:uFillTx/>
                <a:latin typeface="Calibri" panose="020F0502020204030204"/>
                <a:ea typeface="+mn-ea"/>
                <a:cs typeface="+mn-cs"/>
              </a:rPr>
              <a:t>Bacchereto</a:t>
            </a:r>
            <a:r>
              <a:rPr kumimoji="0" lang="fr-FR" sz="1800" i="0" u="none" strike="noStrike" kern="1200" cap="none" spc="0" normalizeH="0" baseline="0" noProof="0" dirty="0">
                <a:ln>
                  <a:noFill/>
                </a:ln>
                <a:effectLst/>
                <a:uLnTx/>
                <a:uFillTx/>
                <a:latin typeface="Calibri" panose="020F0502020204030204"/>
                <a:ea typeface="+mn-ea"/>
                <a:cs typeface="+mn-cs"/>
              </a:rPr>
              <a:t>, Bartolo di Piero de </a:t>
            </a:r>
            <a:r>
              <a:rPr kumimoji="0" lang="fr-FR" sz="1800" i="0" u="none" strike="noStrike" kern="1200" cap="none" spc="0" normalizeH="0" baseline="0" noProof="0" dirty="0" err="1">
                <a:ln>
                  <a:noFill/>
                </a:ln>
                <a:effectLst/>
                <a:uLnTx/>
                <a:uFillTx/>
                <a:latin typeface="Calibri" panose="020F0502020204030204"/>
                <a:ea typeface="+mn-ea"/>
                <a:cs typeface="+mn-cs"/>
              </a:rPr>
              <a:t>Serravalle</a:t>
            </a:r>
            <a:r>
              <a:rPr kumimoji="0" lang="fr-FR" sz="1800" i="0" u="none" strike="noStrike" kern="1200" cap="none" spc="0" normalizeH="0" baseline="0" noProof="0" dirty="0">
                <a:ln>
                  <a:noFill/>
                </a:ln>
                <a:effectLst/>
                <a:uLnTx/>
                <a:uFillTx/>
                <a:latin typeface="Calibri" panose="020F0502020204030204"/>
                <a:ea typeface="+mn-ea"/>
                <a:cs typeface="+mn-cs"/>
              </a:rPr>
              <a:t> </a:t>
            </a:r>
            <a:r>
              <a:rPr kumimoji="0" lang="fr-FR" sz="1800" i="0" u="none" strike="noStrike" kern="1200" cap="none" spc="0" normalizeH="0" baseline="0" noProof="0" dirty="0" err="1">
                <a:ln>
                  <a:noFill/>
                </a:ln>
                <a:effectLst/>
                <a:uLnTx/>
                <a:uFillTx/>
                <a:latin typeface="Calibri" panose="020F0502020204030204"/>
                <a:ea typeface="+mn-ea"/>
                <a:cs typeface="+mn-cs"/>
              </a:rPr>
              <a:t>Pistoiese</a:t>
            </a:r>
            <a:r>
              <a:rPr kumimoji="0" lang="fr-FR" sz="1800" i="0" u="none" strike="noStrike" kern="1200" cap="none" spc="0" normalizeH="0" baseline="0" noProof="0" dirty="0">
                <a:ln>
                  <a:noFill/>
                </a:ln>
                <a:effectLst/>
                <a:uLnTx/>
                <a:uFillTx/>
                <a:latin typeface="Calibri" panose="020F0502020204030204"/>
                <a:ea typeface="+mn-ea"/>
                <a:cs typeface="+mn-cs"/>
              </a:rPr>
              <a:t>, Domenico di </a:t>
            </a:r>
            <a:r>
              <a:rPr kumimoji="0" lang="fr-FR" sz="1800" i="0" u="none" strike="noStrike" kern="1200" cap="none" spc="0" normalizeH="0" baseline="0" noProof="0" dirty="0" err="1">
                <a:ln>
                  <a:noFill/>
                </a:ln>
                <a:effectLst/>
                <a:uLnTx/>
                <a:uFillTx/>
                <a:latin typeface="Calibri" panose="020F0502020204030204"/>
                <a:ea typeface="+mn-ea"/>
                <a:cs typeface="+mn-cs"/>
              </a:rPr>
              <a:t>Cecco</a:t>
            </a:r>
            <a:r>
              <a:rPr kumimoji="0" lang="fr-FR" sz="1800" i="0" u="none" strike="noStrike" kern="1200" cap="none" spc="0" normalizeH="0" baseline="0" noProof="0" dirty="0">
                <a:ln>
                  <a:noFill/>
                </a:ln>
                <a:effectLst/>
                <a:uLnTx/>
                <a:uFillTx/>
                <a:latin typeface="Calibri" panose="020F0502020204030204"/>
                <a:ea typeface="+mn-ea"/>
                <a:cs typeface="+mn-cs"/>
              </a:rPr>
              <a:t> de </a:t>
            </a:r>
            <a:r>
              <a:rPr kumimoji="0" lang="fr-FR" sz="1800" i="0" u="none" strike="noStrike" kern="1200" cap="none" spc="0" normalizeH="0" baseline="0" noProof="0" dirty="0" err="1">
                <a:ln>
                  <a:noFill/>
                </a:ln>
                <a:effectLst/>
                <a:uLnTx/>
                <a:uFillTx/>
                <a:latin typeface="Calibri" panose="020F0502020204030204"/>
                <a:ea typeface="+mn-ea"/>
                <a:cs typeface="+mn-cs"/>
              </a:rPr>
              <a:t>Montelupo</a:t>
            </a:r>
            <a:r>
              <a:rPr kumimoji="0" lang="fr-FR" sz="1800" i="0" u="none" strike="noStrike" kern="1200" cap="none" spc="0" normalizeH="0" baseline="0" noProof="0" dirty="0">
                <a:ln>
                  <a:noFill/>
                </a:ln>
                <a:effectLst/>
                <a:uLnTx/>
                <a:uFillTx/>
                <a:latin typeface="Calibri" panose="020F0502020204030204"/>
                <a:ea typeface="+mn-ea"/>
                <a:cs typeface="+mn-cs"/>
              </a:rPr>
              <a:t>. </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Non loin de la capitale, cependant, </a:t>
            </a:r>
            <a:r>
              <a:rPr kumimoji="0" lang="fr-FR" sz="1800" b="1" i="0" u="none" strike="noStrike" kern="1200" cap="none" spc="0" normalizeH="0" baseline="0" noProof="0" dirty="0" err="1">
                <a:ln>
                  <a:noFill/>
                </a:ln>
                <a:effectLst/>
                <a:uLnTx/>
                <a:uFillTx/>
                <a:latin typeface="Calibri" panose="020F0502020204030204"/>
                <a:ea typeface="+mn-ea"/>
                <a:cs typeface="+mn-cs"/>
              </a:rPr>
              <a:t>Montelupo</a:t>
            </a:r>
            <a:r>
              <a:rPr kumimoji="0" lang="fr-FR" sz="1800" i="0" u="none" strike="noStrike" kern="1200" cap="none" spc="0" normalizeH="0" baseline="0" noProof="0" dirty="0">
                <a:ln>
                  <a:noFill/>
                </a:ln>
                <a:effectLst/>
                <a:uLnTx/>
                <a:uFillTx/>
                <a:latin typeface="Calibri" panose="020F0502020204030204"/>
                <a:ea typeface="+mn-ea"/>
                <a:cs typeface="+mn-cs"/>
              </a:rPr>
              <a:t>, une petite ville qui devint rapidement le plus grand producteur de céramique de la région, prit de plus en plus d'importance au cours du XVe siècle. Pourtant, la quasi-totalité de la production de </a:t>
            </a:r>
            <a:r>
              <a:rPr kumimoji="0" lang="fr-FR" sz="1800" i="0" u="none" strike="noStrike" kern="1200" cap="none" spc="0" normalizeH="0" baseline="0" noProof="0" dirty="0" err="1">
                <a:ln>
                  <a:noFill/>
                </a:ln>
                <a:effectLst/>
                <a:uLnTx/>
                <a:uFillTx/>
                <a:latin typeface="Calibri" panose="020F0502020204030204"/>
                <a:ea typeface="+mn-ea"/>
                <a:cs typeface="+mn-cs"/>
              </a:rPr>
              <a:t>Montelupo</a:t>
            </a:r>
            <a:r>
              <a:rPr kumimoji="0" lang="fr-FR" sz="1800" i="0" u="none" strike="noStrike" kern="1200" cap="none" spc="0" normalizeH="0" baseline="0" noProof="0" dirty="0">
                <a:ln>
                  <a:noFill/>
                </a:ln>
                <a:effectLst/>
                <a:uLnTx/>
                <a:uFillTx/>
                <a:latin typeface="Calibri" panose="020F0502020204030204"/>
                <a:ea typeface="+mn-ea"/>
                <a:cs typeface="+mn-cs"/>
              </a:rPr>
              <a:t>, à l'exception des assiettes avec personnages du XVIIe siècle, est restée totalement ignorée jusqu'à la découverte du Puits du lavoir en 1973. Peu à peu, </a:t>
            </a:r>
            <a:r>
              <a:rPr kumimoji="0" lang="fr-FR" sz="1800" i="0" u="none" strike="noStrike" kern="1200" cap="none" spc="0" normalizeH="0" baseline="0" noProof="0" dirty="0" err="1">
                <a:ln>
                  <a:noFill/>
                </a:ln>
                <a:effectLst/>
                <a:uLnTx/>
                <a:uFillTx/>
                <a:latin typeface="Calibri" panose="020F0502020204030204"/>
                <a:ea typeface="+mn-ea"/>
                <a:cs typeface="+mn-cs"/>
              </a:rPr>
              <a:t>Montelupo</a:t>
            </a:r>
            <a:r>
              <a:rPr kumimoji="0" lang="fr-FR" sz="1800" i="0" u="none" strike="noStrike" kern="1200" cap="none" spc="0" normalizeH="0" baseline="0" noProof="0" dirty="0">
                <a:ln>
                  <a:noFill/>
                </a:ln>
                <a:effectLst/>
                <a:uLnTx/>
                <a:uFillTx/>
                <a:latin typeface="Calibri" panose="020F0502020204030204"/>
                <a:ea typeface="+mn-ea"/>
                <a:cs typeface="+mn-cs"/>
              </a:rPr>
              <a:t> est devenu le four de Florence, comme </a:t>
            </a:r>
            <a:r>
              <a:rPr kumimoji="0" lang="fr-FR" sz="1800" i="0" u="none" strike="noStrike" kern="1200" cap="none" spc="0" normalizeH="0" baseline="0" noProof="0" dirty="0" err="1">
                <a:ln>
                  <a:noFill/>
                </a:ln>
                <a:effectLst/>
                <a:uLnTx/>
                <a:uFillTx/>
                <a:latin typeface="Calibri" panose="020F0502020204030204"/>
                <a:ea typeface="+mn-ea"/>
                <a:cs typeface="+mn-cs"/>
              </a:rPr>
              <a:t>Deruta</a:t>
            </a:r>
            <a:r>
              <a:rPr kumimoji="0" lang="fr-FR" sz="1800" i="0" u="none" strike="noStrike" kern="1200" cap="none" spc="0" normalizeH="0" baseline="0" noProof="0" dirty="0">
                <a:ln>
                  <a:noFill/>
                </a:ln>
                <a:effectLst/>
                <a:uLnTx/>
                <a:uFillTx/>
                <a:latin typeface="Calibri" panose="020F0502020204030204"/>
                <a:ea typeface="+mn-ea"/>
                <a:cs typeface="+mn-cs"/>
              </a:rPr>
              <a:t> l'a été pour Pérouse. La seconde moitié du XVIe siècle ne semble pas être une période heureuse pour </a:t>
            </a:r>
            <a:r>
              <a:rPr kumimoji="0" lang="fr-FR" sz="1800" i="0" u="none" strike="noStrike" kern="1200" cap="none" spc="0" normalizeH="0" baseline="0" noProof="0" dirty="0" err="1">
                <a:ln>
                  <a:noFill/>
                </a:ln>
                <a:effectLst/>
                <a:uLnTx/>
                <a:uFillTx/>
                <a:latin typeface="Calibri" panose="020F0502020204030204"/>
                <a:ea typeface="+mn-ea"/>
                <a:cs typeface="+mn-cs"/>
              </a:rPr>
              <a:t>Montelupo</a:t>
            </a:r>
            <a:r>
              <a:rPr kumimoji="0" lang="fr-FR" sz="1800" i="0" u="none" strike="noStrike" kern="1200" cap="none" spc="0" normalizeH="0" baseline="0" noProof="0" dirty="0">
                <a:ln>
                  <a:noFill/>
                </a:ln>
                <a:effectLst/>
                <a:uLnTx/>
                <a:uFillTx/>
                <a:latin typeface="Calibri" panose="020F0502020204030204"/>
                <a:ea typeface="+mn-ea"/>
                <a:cs typeface="+mn-cs"/>
              </a:rPr>
              <a:t>, caractérisée par la répétition continue du répertoire habituel et par un appauvrissement substantiel des émaux et des pigments.</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Pour </a:t>
            </a:r>
            <a:r>
              <a:rPr kumimoji="0" lang="fr-FR" sz="1800" b="1" i="0" u="none" strike="noStrike" kern="1200" cap="none" spc="0" normalizeH="0" baseline="0" noProof="0" dirty="0" err="1">
                <a:ln>
                  <a:noFill/>
                </a:ln>
                <a:effectLst/>
                <a:uLnTx/>
                <a:uFillTx/>
                <a:latin typeface="Calibri" panose="020F0502020204030204"/>
                <a:ea typeface="+mn-ea"/>
                <a:cs typeface="+mn-cs"/>
              </a:rPr>
              <a:t>Cafaggiolo</a:t>
            </a:r>
            <a:r>
              <a:rPr kumimoji="0" lang="fr-FR" sz="1800" i="0" u="none" strike="noStrike" kern="1200" cap="none" spc="0" normalizeH="0" baseline="0" noProof="0" dirty="0">
                <a:ln>
                  <a:noFill/>
                </a:ln>
                <a:effectLst/>
                <a:uLnTx/>
                <a:uFillTx/>
                <a:latin typeface="Calibri" panose="020F0502020204030204"/>
                <a:ea typeface="+mn-ea"/>
                <a:cs typeface="+mn-cs"/>
              </a:rPr>
              <a:t>, sa fabrication trouve son origine dans l'installation au château des Médicis, à la fin du XVe siècle, du potier de </a:t>
            </a:r>
            <a:r>
              <a:rPr kumimoji="0" lang="fr-FR" sz="1800" i="0" u="none" strike="noStrike" kern="1200" cap="none" spc="0" normalizeH="0" baseline="0" noProof="0" dirty="0" err="1">
                <a:ln>
                  <a:noFill/>
                </a:ln>
                <a:effectLst/>
                <a:uLnTx/>
                <a:uFillTx/>
                <a:latin typeface="Calibri" panose="020F0502020204030204"/>
                <a:ea typeface="+mn-ea"/>
                <a:cs typeface="+mn-cs"/>
              </a:rPr>
              <a:t>Montelupo</a:t>
            </a:r>
            <a:r>
              <a:rPr kumimoji="0" lang="fr-FR" sz="1800" i="0" u="none" strike="noStrike" kern="1200" cap="none" spc="0" normalizeH="0" baseline="0" noProof="0" dirty="0">
                <a:ln>
                  <a:noFill/>
                </a:ln>
                <a:effectLst/>
                <a:uLnTx/>
                <a:uFillTx/>
                <a:latin typeface="Calibri" panose="020F0502020204030204"/>
                <a:ea typeface="+mn-ea"/>
                <a:cs typeface="+mn-cs"/>
              </a:rPr>
              <a:t> Piero et Stefano di Filippo, dont les descendants s'appelaient </a:t>
            </a:r>
            <a:r>
              <a:rPr kumimoji="0" lang="fr-FR" sz="1800" i="0" u="none" strike="noStrike" kern="1200" cap="none" spc="0" normalizeH="0" baseline="0" noProof="0" dirty="0" err="1">
                <a:ln>
                  <a:noFill/>
                </a:ln>
                <a:effectLst/>
                <a:uLnTx/>
                <a:uFillTx/>
                <a:latin typeface="Calibri" panose="020F0502020204030204"/>
                <a:ea typeface="+mn-ea"/>
                <a:cs typeface="+mn-cs"/>
              </a:rPr>
              <a:t>Fattorini</a:t>
            </a:r>
            <a:r>
              <a:rPr kumimoji="0" lang="fr-FR" sz="1800" i="0" u="none" strike="noStrike" kern="1200" cap="none" spc="0" normalizeH="0" baseline="0" noProof="0" dirty="0">
                <a:ln>
                  <a:noFill/>
                </a:ln>
                <a:effectLst/>
                <a:uLnTx/>
                <a:uFillTx/>
                <a:latin typeface="Calibri" panose="020F0502020204030204"/>
                <a:ea typeface="+mn-ea"/>
                <a:cs typeface="+mn-cs"/>
              </a:rPr>
              <a:t>. Ils poursuivirent les typologies de </a:t>
            </a:r>
            <a:r>
              <a:rPr kumimoji="0" lang="fr-FR" sz="1800" i="0" u="none" strike="noStrike" kern="1200" cap="none" spc="0" normalizeH="0" baseline="0" noProof="0" dirty="0" err="1">
                <a:ln>
                  <a:noFill/>
                </a:ln>
                <a:effectLst/>
                <a:uLnTx/>
                <a:uFillTx/>
                <a:latin typeface="Calibri" panose="020F0502020204030204"/>
                <a:ea typeface="+mn-ea"/>
                <a:cs typeface="+mn-cs"/>
              </a:rPr>
              <a:t>Montelupo</a:t>
            </a:r>
            <a:r>
              <a:rPr kumimoji="0" lang="fr-FR" sz="1800" i="0" u="none" strike="noStrike" kern="1200" cap="none" spc="0" normalizeH="0" baseline="0" noProof="0" dirty="0">
                <a:ln>
                  <a:noFill/>
                </a:ln>
                <a:effectLst/>
                <a:uLnTx/>
                <a:uFillTx/>
                <a:latin typeface="Calibri" panose="020F0502020204030204"/>
                <a:ea typeface="+mn-ea"/>
                <a:cs typeface="+mn-cs"/>
              </a:rPr>
              <a:t> et marquèrent leur production du monogramme S P.</a:t>
            </a:r>
          </a:p>
        </p:txBody>
      </p:sp>
      <p:pic>
        <p:nvPicPr>
          <p:cNvPr id="4" name="Image 3">
            <a:extLst>
              <a:ext uri="{FF2B5EF4-FFF2-40B4-BE49-F238E27FC236}">
                <a16:creationId xmlns:a16="http://schemas.microsoft.com/office/drawing/2014/main" id="{9D2CFB49-4662-5BD4-41A6-053EE63670B8}"/>
              </a:ext>
            </a:extLst>
          </p:cNvPr>
          <p:cNvPicPr>
            <a:picLocks noChangeAspect="1"/>
          </p:cNvPicPr>
          <p:nvPr/>
        </p:nvPicPr>
        <p:blipFill>
          <a:blip r:embed="rId3"/>
          <a:stretch>
            <a:fillRect/>
          </a:stretch>
        </p:blipFill>
        <p:spPr>
          <a:xfrm>
            <a:off x="7861432" y="377461"/>
            <a:ext cx="2016598" cy="3240000"/>
          </a:xfrm>
          <a:prstGeom prst="rect">
            <a:avLst/>
          </a:prstGeom>
        </p:spPr>
      </p:pic>
      <p:pic>
        <p:nvPicPr>
          <p:cNvPr id="5" name="Image 4">
            <a:extLst>
              <a:ext uri="{FF2B5EF4-FFF2-40B4-BE49-F238E27FC236}">
                <a16:creationId xmlns:a16="http://schemas.microsoft.com/office/drawing/2014/main" id="{DB24C806-A1EC-F175-D0E3-466EB4411152}"/>
              </a:ext>
            </a:extLst>
          </p:cNvPr>
          <p:cNvPicPr>
            <a:picLocks noChangeAspect="1"/>
          </p:cNvPicPr>
          <p:nvPr/>
        </p:nvPicPr>
        <p:blipFill>
          <a:blip r:embed="rId4"/>
          <a:stretch>
            <a:fillRect/>
          </a:stretch>
        </p:blipFill>
        <p:spPr>
          <a:xfrm>
            <a:off x="10108577" y="378000"/>
            <a:ext cx="2103895" cy="3240000"/>
          </a:xfrm>
          <a:prstGeom prst="rect">
            <a:avLst/>
          </a:prstGeom>
        </p:spPr>
      </p:pic>
      <p:pic>
        <p:nvPicPr>
          <p:cNvPr id="8" name="Image 7">
            <a:extLst>
              <a:ext uri="{FF2B5EF4-FFF2-40B4-BE49-F238E27FC236}">
                <a16:creationId xmlns:a16="http://schemas.microsoft.com/office/drawing/2014/main" id="{5AC4B43C-BC34-0A7C-CE19-DEC308F33A7A}"/>
              </a:ext>
            </a:extLst>
          </p:cNvPr>
          <p:cNvPicPr>
            <a:picLocks noChangeAspect="1"/>
          </p:cNvPicPr>
          <p:nvPr/>
        </p:nvPicPr>
        <p:blipFill>
          <a:blip r:embed="rId5"/>
          <a:stretch>
            <a:fillRect/>
          </a:stretch>
        </p:blipFill>
        <p:spPr>
          <a:xfrm>
            <a:off x="7537148" y="4130566"/>
            <a:ext cx="2571429" cy="2520000"/>
          </a:xfrm>
          <a:prstGeom prst="rect">
            <a:avLst/>
          </a:prstGeom>
        </p:spPr>
      </p:pic>
      <p:pic>
        <p:nvPicPr>
          <p:cNvPr id="9" name="Image 8">
            <a:extLst>
              <a:ext uri="{FF2B5EF4-FFF2-40B4-BE49-F238E27FC236}">
                <a16:creationId xmlns:a16="http://schemas.microsoft.com/office/drawing/2014/main" id="{72244C5B-4E30-8350-8AC0-67B9EBC5FA44}"/>
              </a:ext>
            </a:extLst>
          </p:cNvPr>
          <p:cNvPicPr>
            <a:picLocks noChangeAspect="1"/>
          </p:cNvPicPr>
          <p:nvPr/>
        </p:nvPicPr>
        <p:blipFill>
          <a:blip r:embed="rId6"/>
          <a:stretch>
            <a:fillRect/>
          </a:stretch>
        </p:blipFill>
        <p:spPr>
          <a:xfrm>
            <a:off x="10190392" y="3618000"/>
            <a:ext cx="2095957" cy="3240000"/>
          </a:xfrm>
          <a:prstGeom prst="rect">
            <a:avLst/>
          </a:prstGeom>
        </p:spPr>
      </p:pic>
    </p:spTree>
    <p:extLst>
      <p:ext uri="{BB962C8B-B14F-4D97-AF65-F5344CB8AC3E}">
        <p14:creationId xmlns:p14="http://schemas.microsoft.com/office/powerpoint/2010/main" val="1547452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17DF4-4CC7-A6B4-159A-AA83A1B4B805}"/>
              </a:ext>
            </a:extLst>
          </p:cNvPr>
          <p:cNvSpPr>
            <a:spLocks noGrp="1"/>
          </p:cNvSpPr>
          <p:nvPr>
            <p:ph type="title"/>
          </p:nvPr>
        </p:nvSpPr>
        <p:spPr>
          <a:xfrm>
            <a:off x="0" y="-105987"/>
            <a:ext cx="12476480" cy="5797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A64E7549-E0E5-B53A-96C6-87F92B02BEF7}"/>
              </a:ext>
            </a:extLst>
          </p:cNvPr>
          <p:cNvSpPr>
            <a:spLocks noGrp="1"/>
          </p:cNvSpPr>
          <p:nvPr>
            <p:ph idx="1"/>
          </p:nvPr>
        </p:nvSpPr>
        <p:spPr>
          <a:xfrm>
            <a:off x="0" y="544888"/>
            <a:ext cx="6553200" cy="6556952"/>
          </a:xfrm>
        </p:spPr>
        <p:txBody>
          <a:bodyPr>
            <a:normAutofit lnSpcReduction="10000"/>
          </a:bodyPr>
          <a:lstStyle/>
          <a:p>
            <a:pPr marL="0" indent="0">
              <a:buNone/>
            </a:pPr>
            <a:r>
              <a:rPr kumimoji="0" lang="fr-FR" sz="2600" b="1" i="0" u="none" strike="noStrike" kern="1200" cap="none" spc="0" normalizeH="0" baseline="0" noProof="0" dirty="0">
                <a:ln>
                  <a:noFill/>
                </a:ln>
                <a:solidFill>
                  <a:srgbClr val="FF0000"/>
                </a:solidFill>
                <a:effectLst/>
                <a:uLnTx/>
                <a:uFillTx/>
                <a:latin typeface="Calibri" panose="020F0502020204030204"/>
                <a:ea typeface="+mn-ea"/>
                <a:cs typeface="+mn-cs"/>
              </a:rPr>
              <a:t>Siena</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Les exemples sont nombreux à Sienne, où, après une phase médiévale particulièrement riche, la production de majolique s'est poursuivie sur des modèles gothiques tardifs. Vers le milieu du XVe siècle, les potiers </a:t>
            </a:r>
            <a:r>
              <a:rPr kumimoji="0" lang="fr-FR" sz="1800" i="0" u="none" strike="noStrike" kern="1200" cap="none" spc="0" normalizeH="0" baseline="0" noProof="0" dirty="0" err="1">
                <a:ln>
                  <a:noFill/>
                </a:ln>
                <a:effectLst/>
                <a:uLnTx/>
                <a:uFillTx/>
                <a:latin typeface="Calibri" panose="020F0502020204030204"/>
                <a:ea typeface="+mn-ea"/>
                <a:cs typeface="+mn-cs"/>
              </a:rPr>
              <a:t>Mazzaburroni</a:t>
            </a:r>
            <a:r>
              <a:rPr kumimoji="0" lang="fr-FR" sz="1800" i="0" u="none" strike="noStrike" kern="1200" cap="none" spc="0" normalizeH="0" baseline="0" noProof="0" dirty="0">
                <a:ln>
                  <a:noFill/>
                </a:ln>
                <a:effectLst/>
                <a:uLnTx/>
                <a:uFillTx/>
                <a:latin typeface="Calibri" panose="020F0502020204030204"/>
                <a:ea typeface="+mn-ea"/>
                <a:cs typeface="+mn-cs"/>
              </a:rPr>
              <a:t> étaient actifs et leur atelier a produit des carreaux de sol.</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Le nouveau siècle marque pour les fabricants de maïoliques siennois, comme partout ailleurs, l'abandon progressif du répertoire gothique au profit de la Renaissance. À Sienne, le processus est favorisé par la présence de </a:t>
            </a:r>
            <a:r>
              <a:rPr kumimoji="0" lang="fr-FR" sz="1800" i="0" u="none" strike="noStrike" kern="1200" cap="none" spc="0" normalizeH="0" baseline="0" noProof="0" dirty="0">
                <a:ln>
                  <a:noFill/>
                </a:ln>
                <a:effectLst/>
                <a:uLnTx/>
                <a:uFillTx/>
                <a:latin typeface="Calibri" panose="020F0502020204030204"/>
                <a:ea typeface="+mn-ea"/>
                <a:cs typeface="+mn-cs"/>
                <a:hlinkClick r:id="rId3"/>
              </a:rPr>
              <a:t>Pinturicchio</a:t>
            </a:r>
            <a:r>
              <a:rPr kumimoji="0" lang="fr-FR" sz="1800" i="0" u="none" strike="noStrike" kern="1200" cap="none" spc="0" normalizeH="0" baseline="0" noProof="0" dirty="0">
                <a:ln>
                  <a:noFill/>
                </a:ln>
                <a:effectLst/>
                <a:uLnTx/>
                <a:uFillTx/>
                <a:latin typeface="Calibri" panose="020F0502020204030204"/>
                <a:ea typeface="+mn-ea"/>
                <a:cs typeface="+mn-cs"/>
              </a:rPr>
              <a:t> en 1502. Les motifs à grotesques triomphent sur les majoliques. </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Vers 1510, on relève la production </a:t>
            </a:r>
            <a:r>
              <a:rPr lang="fr-FR" sz="1800" dirty="0">
                <a:latin typeface="Calibri" panose="020F0502020204030204"/>
              </a:rPr>
              <a:t>d</a:t>
            </a:r>
            <a:r>
              <a:rPr kumimoji="0" lang="fr-FR" sz="1800" i="0" u="none" strike="noStrike" kern="1200" cap="none" spc="0" normalizeH="0" baseline="0" noProof="0" dirty="0">
                <a:ln>
                  <a:noFill/>
                </a:ln>
                <a:effectLst/>
                <a:uLnTx/>
                <a:uFillTx/>
                <a:latin typeface="Calibri" panose="020F0502020204030204"/>
                <a:ea typeface="+mn-ea"/>
                <a:cs typeface="+mn-cs"/>
              </a:rPr>
              <a:t>e nombreux </a:t>
            </a:r>
            <a:r>
              <a:rPr kumimoji="0" lang="fr-FR" sz="1800" i="0" u="none" strike="noStrike" kern="1200" cap="none" spc="0" normalizeH="0" baseline="0" noProof="0" dirty="0" err="1">
                <a:ln>
                  <a:noFill/>
                </a:ln>
                <a:effectLst/>
                <a:uLnTx/>
                <a:uFillTx/>
                <a:latin typeface="Calibri" panose="020F0502020204030204"/>
                <a:ea typeface="+mn-ea"/>
                <a:cs typeface="+mn-cs"/>
              </a:rPr>
              <a:t>albarellos</a:t>
            </a:r>
            <a:r>
              <a:rPr kumimoji="0" lang="fr-FR" sz="1800" i="0" u="none" strike="noStrike" kern="1200" cap="none" spc="0" normalizeH="0" baseline="0" noProof="0" dirty="0">
                <a:ln>
                  <a:noFill/>
                </a:ln>
                <a:effectLst/>
                <a:uLnTx/>
                <a:uFillTx/>
                <a:latin typeface="Calibri" panose="020F0502020204030204"/>
                <a:ea typeface="+mn-ea"/>
                <a:cs typeface="+mn-cs"/>
              </a:rPr>
              <a:t>, dont l'ornementation s'étire en une bande autour du corps, à l'intérieur de laquelle s'enroule le cartouche portant le nom du médicament. Ils sont décorés de minuscules grotesques sur un fond orange, bleu foncé ou noir, à l'intérieur desquels se détachent des </a:t>
            </a:r>
            <a:r>
              <a:rPr kumimoji="0" lang="fr-FR" sz="1800" i="0" u="none" strike="noStrike" kern="1200" cap="none" spc="0" normalizeH="0" baseline="0" noProof="0" dirty="0">
                <a:ln>
                  <a:noFill/>
                </a:ln>
                <a:effectLst/>
                <a:uLnTx/>
                <a:uFillTx/>
                <a:latin typeface="Calibri" panose="020F0502020204030204"/>
                <a:ea typeface="+mn-ea"/>
                <a:cs typeface="+mn-cs"/>
                <a:hlinkClick r:id="rId4"/>
              </a:rPr>
              <a:t>bucranes</a:t>
            </a:r>
            <a:r>
              <a:rPr kumimoji="0" lang="fr-FR" sz="1800" i="0" u="none" strike="noStrike" kern="1200" cap="none" spc="0" normalizeH="0" baseline="0" noProof="0" dirty="0">
                <a:ln>
                  <a:noFill/>
                </a:ln>
                <a:effectLst/>
                <a:uLnTx/>
                <a:uFillTx/>
                <a:latin typeface="Calibri" panose="020F0502020204030204"/>
                <a:ea typeface="+mn-ea"/>
                <a:cs typeface="+mn-cs"/>
              </a:rPr>
              <a:t> (mufle représentant le crâne d'un bœuf dont les cornes sont enguirlandées de feuillages), des têtes d'anges, des cornes d'abondance, des perles, des têtards et des dauphins. </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Certains objets, en particulier les formes ouvertes, se prêtent à des incertitudes d'attribution entre Siena et Faenza, car ils sont semblables en tous points aux fragments des fouilles de Faenza, mais avec un fond jaune-ocre généralement considéré comme typique de la production siennoise du début du siècle.</a:t>
            </a:r>
          </a:p>
        </p:txBody>
      </p:sp>
      <p:pic>
        <p:nvPicPr>
          <p:cNvPr id="6" name="Image 5">
            <a:extLst>
              <a:ext uri="{FF2B5EF4-FFF2-40B4-BE49-F238E27FC236}">
                <a16:creationId xmlns:a16="http://schemas.microsoft.com/office/drawing/2014/main" id="{EAB786F5-8184-146A-CF50-18D8DAF3CDAF}"/>
              </a:ext>
            </a:extLst>
          </p:cNvPr>
          <p:cNvPicPr>
            <a:picLocks noChangeAspect="1"/>
          </p:cNvPicPr>
          <p:nvPr/>
        </p:nvPicPr>
        <p:blipFill>
          <a:blip r:embed="rId5"/>
          <a:stretch>
            <a:fillRect/>
          </a:stretch>
        </p:blipFill>
        <p:spPr>
          <a:xfrm>
            <a:off x="6553201" y="549650"/>
            <a:ext cx="2718121" cy="2700000"/>
          </a:xfrm>
          <a:prstGeom prst="rect">
            <a:avLst/>
          </a:prstGeom>
        </p:spPr>
      </p:pic>
      <p:pic>
        <p:nvPicPr>
          <p:cNvPr id="7" name="Image 6">
            <a:extLst>
              <a:ext uri="{FF2B5EF4-FFF2-40B4-BE49-F238E27FC236}">
                <a16:creationId xmlns:a16="http://schemas.microsoft.com/office/drawing/2014/main" id="{684D40A0-53FE-1554-8CBB-E97188BEA40C}"/>
              </a:ext>
            </a:extLst>
          </p:cNvPr>
          <p:cNvPicPr>
            <a:picLocks noChangeAspect="1"/>
          </p:cNvPicPr>
          <p:nvPr/>
        </p:nvPicPr>
        <p:blipFill>
          <a:blip r:embed="rId6"/>
          <a:stretch>
            <a:fillRect/>
          </a:stretch>
        </p:blipFill>
        <p:spPr>
          <a:xfrm>
            <a:off x="9482970" y="576000"/>
            <a:ext cx="2709030" cy="2700000"/>
          </a:xfrm>
          <a:prstGeom prst="rect">
            <a:avLst/>
          </a:prstGeom>
        </p:spPr>
      </p:pic>
      <p:pic>
        <p:nvPicPr>
          <p:cNvPr id="10" name="Image 9">
            <a:extLst>
              <a:ext uri="{FF2B5EF4-FFF2-40B4-BE49-F238E27FC236}">
                <a16:creationId xmlns:a16="http://schemas.microsoft.com/office/drawing/2014/main" id="{BA18DAC0-D9EC-FEA2-A914-9299B5894CEF}"/>
              </a:ext>
            </a:extLst>
          </p:cNvPr>
          <p:cNvPicPr>
            <a:picLocks noChangeAspect="1"/>
          </p:cNvPicPr>
          <p:nvPr/>
        </p:nvPicPr>
        <p:blipFill>
          <a:blip r:embed="rId7"/>
          <a:stretch>
            <a:fillRect/>
          </a:stretch>
        </p:blipFill>
        <p:spPr>
          <a:xfrm>
            <a:off x="6553200" y="3325532"/>
            <a:ext cx="5619507" cy="3600000"/>
          </a:xfrm>
          <a:prstGeom prst="rect">
            <a:avLst/>
          </a:prstGeom>
        </p:spPr>
      </p:pic>
    </p:spTree>
    <p:extLst>
      <p:ext uri="{BB962C8B-B14F-4D97-AF65-F5344CB8AC3E}">
        <p14:creationId xmlns:p14="http://schemas.microsoft.com/office/powerpoint/2010/main" val="4011988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517DF4-4CC7-A6B4-159A-AA83A1B4B805}"/>
              </a:ext>
            </a:extLst>
          </p:cNvPr>
          <p:cNvSpPr>
            <a:spLocks noGrp="1"/>
          </p:cNvSpPr>
          <p:nvPr>
            <p:ph type="title"/>
          </p:nvPr>
        </p:nvSpPr>
        <p:spPr>
          <a:xfrm>
            <a:off x="0" y="-105987"/>
            <a:ext cx="12476480" cy="579755"/>
          </a:xfrm>
        </p:spPr>
        <p:txBody>
          <a:bodyPr/>
          <a:lstStyle/>
          <a:p>
            <a:r>
              <a:rPr kumimoji="0" lang="fr-FR" sz="22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La majolique italienne : </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https://www.maiolicaitaliana.com/</a:t>
            </a:r>
            <a:r>
              <a:rPr kumimoji="0" lang="fr-FR" sz="22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endParaRPr lang="fr-FR" dirty="0"/>
          </a:p>
        </p:txBody>
      </p:sp>
      <p:sp>
        <p:nvSpPr>
          <p:cNvPr id="3" name="Espace réservé du contenu 2">
            <a:extLst>
              <a:ext uri="{FF2B5EF4-FFF2-40B4-BE49-F238E27FC236}">
                <a16:creationId xmlns:a16="http://schemas.microsoft.com/office/drawing/2014/main" id="{A64E7549-E0E5-B53A-96C6-87F92B02BEF7}"/>
              </a:ext>
            </a:extLst>
          </p:cNvPr>
          <p:cNvSpPr>
            <a:spLocks noGrp="1"/>
          </p:cNvSpPr>
          <p:nvPr>
            <p:ph idx="1"/>
          </p:nvPr>
        </p:nvSpPr>
        <p:spPr>
          <a:xfrm>
            <a:off x="0" y="544888"/>
            <a:ext cx="7791004" cy="6556952"/>
          </a:xfrm>
        </p:spPr>
        <p:txBody>
          <a:bodyPr>
            <a:normAutofit fontScale="92500" lnSpcReduction="10000"/>
          </a:bodyPr>
          <a:lstStyle/>
          <a:p>
            <a:pPr marL="0" indent="0">
              <a:buNone/>
            </a:pPr>
            <a:r>
              <a:rPr kumimoji="0" lang="fr-FR" sz="2600" b="1" i="0" u="none" strike="noStrike" kern="1200" cap="none" spc="0" normalizeH="0" baseline="0" noProof="0" dirty="0">
                <a:ln>
                  <a:noFill/>
                </a:ln>
                <a:solidFill>
                  <a:srgbClr val="FF0000"/>
                </a:solidFill>
                <a:effectLst/>
                <a:uLnTx/>
                <a:uFillTx/>
                <a:latin typeface="Calibri" panose="020F0502020204030204"/>
                <a:ea typeface="+mn-ea"/>
                <a:cs typeface="+mn-cs"/>
              </a:rPr>
              <a:t>VENEZIA</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Il ne fait aucun doute que, dès le début du XVIe siècle, la ville disposait d'une production connue et appréciée.</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Dans les années 1540, la production commença en bleu et blanc, mais sur un fond bleu clair, caractérisé par des motifs plus proches du répertoire de la Renaissance, tels que des trophées, des grotesques, des branches entrelacées et historiées. </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Certains des </a:t>
            </a:r>
            <a:r>
              <a:rPr kumimoji="0" lang="fr-FR" sz="1800" b="1" i="0" u="none" strike="noStrike" kern="1200" cap="none" spc="0" normalizeH="0" baseline="0" noProof="0" dirty="0" err="1">
                <a:ln>
                  <a:noFill/>
                </a:ln>
                <a:effectLst/>
                <a:uLnTx/>
                <a:uFillTx/>
                <a:latin typeface="Calibri" panose="020F0502020204030204"/>
                <a:ea typeface="+mn-ea"/>
                <a:cs typeface="+mn-cs"/>
              </a:rPr>
              <a:t>istoriati</a:t>
            </a:r>
            <a:r>
              <a:rPr kumimoji="0" lang="fr-FR" sz="1800" b="1" i="0" u="none" strike="noStrike" kern="1200" cap="none" spc="0" normalizeH="0" baseline="0" noProof="0" dirty="0">
                <a:ln>
                  <a:noFill/>
                </a:ln>
                <a:effectLst/>
                <a:uLnTx/>
                <a:uFillTx/>
                <a:latin typeface="Calibri" panose="020F0502020204030204"/>
                <a:ea typeface="+mn-ea"/>
                <a:cs typeface="+mn-cs"/>
              </a:rPr>
              <a:t> </a:t>
            </a:r>
            <a:r>
              <a:rPr kumimoji="0" lang="fr-FR" sz="1800" i="0" u="none" strike="noStrike" kern="1200" cap="none" spc="0" normalizeH="0" baseline="0" noProof="0" dirty="0">
                <a:ln>
                  <a:noFill/>
                </a:ln>
                <a:effectLst/>
                <a:uLnTx/>
                <a:uFillTx/>
                <a:latin typeface="Calibri" panose="020F0502020204030204"/>
                <a:ea typeface="+mn-ea"/>
                <a:cs typeface="+mn-cs"/>
              </a:rPr>
              <a:t>actuellement attribués à Urbino ou Pesaro pourraient en fait être vénitiens. Le terme </a:t>
            </a:r>
            <a:r>
              <a:rPr kumimoji="0" lang="fr-FR" sz="1800" b="1" i="0" u="none" strike="noStrike" kern="1200" cap="none" spc="0" normalizeH="0" baseline="0" noProof="0" dirty="0">
                <a:ln>
                  <a:noFill/>
                </a:ln>
                <a:effectLst/>
                <a:uLnTx/>
                <a:uFillTx/>
                <a:latin typeface="Calibri" panose="020F0502020204030204"/>
                <a:ea typeface="+mn-ea"/>
                <a:cs typeface="+mn-cs"/>
              </a:rPr>
              <a:t>istoriato</a:t>
            </a:r>
            <a:r>
              <a:rPr kumimoji="0" lang="fr-FR" sz="1800" i="0" u="none" strike="noStrike" kern="1200" cap="none" spc="0" normalizeH="0" baseline="0" noProof="0" dirty="0">
                <a:ln>
                  <a:noFill/>
                </a:ln>
                <a:effectLst/>
                <a:uLnTx/>
                <a:uFillTx/>
                <a:latin typeface="Calibri" panose="020F0502020204030204"/>
                <a:ea typeface="+mn-ea"/>
                <a:cs typeface="+mn-cs"/>
              </a:rPr>
              <a:t> désigne, dans le lexique du XVIe siècle, un type particulier de décoration consistant à peindre sur la surface de la maïolique des histoires réelles, avec des personnages, un sujet et un décor. Pour ce faire, l'ouvrier de la majolique utilisait généralement des estampes, à partir desquelles il dessinait le saupoudrage, des motifs dont les bords étaient perforés. A travers les trous, la poudre de charbon de bois donnée à l'aide d'un tampon laisse une trace sur l'émail encore cru, qui servira de guide au pinceau. Les sujets proviennent d'abord des graveurs allemands (Dürer, Schongauer, Luca di </a:t>
            </a:r>
            <a:r>
              <a:rPr kumimoji="0" lang="fr-FR" sz="1800" i="0" u="none" strike="noStrike" kern="1200" cap="none" spc="0" normalizeH="0" baseline="0" noProof="0" dirty="0" err="1">
                <a:ln>
                  <a:noFill/>
                </a:ln>
                <a:effectLst/>
                <a:uLnTx/>
                <a:uFillTx/>
                <a:latin typeface="Calibri" panose="020F0502020204030204"/>
                <a:ea typeface="+mn-ea"/>
                <a:cs typeface="+mn-cs"/>
              </a:rPr>
              <a:t>Leida</a:t>
            </a:r>
            <a:r>
              <a:rPr kumimoji="0" lang="fr-FR" sz="1800" i="0" u="none" strike="noStrike" kern="1200" cap="none" spc="0" normalizeH="0" baseline="0" noProof="0" dirty="0">
                <a:ln>
                  <a:noFill/>
                </a:ln>
                <a:effectLst/>
                <a:uLnTx/>
                <a:uFillTx/>
                <a:latin typeface="Calibri" panose="020F0502020204030204"/>
                <a:ea typeface="+mn-ea"/>
                <a:cs typeface="+mn-cs"/>
              </a:rPr>
              <a:t>), puis italiens, avec une préférence marquée pour </a:t>
            </a:r>
            <a:r>
              <a:rPr kumimoji="0" lang="fr-FR" sz="1800" i="0" u="none" strike="noStrike" kern="1200" cap="none" spc="0" normalizeH="0" baseline="0" noProof="0" dirty="0" err="1">
                <a:ln>
                  <a:noFill/>
                </a:ln>
                <a:effectLst/>
                <a:uLnTx/>
                <a:uFillTx/>
                <a:latin typeface="Calibri" panose="020F0502020204030204"/>
                <a:ea typeface="+mn-ea"/>
                <a:cs typeface="+mn-cs"/>
              </a:rPr>
              <a:t>Marcantonio</a:t>
            </a:r>
            <a:r>
              <a:rPr kumimoji="0" lang="fr-FR" sz="1800" i="0" u="none" strike="noStrike" kern="1200" cap="none" spc="0" normalizeH="0" baseline="0" noProof="0" dirty="0">
                <a:ln>
                  <a:noFill/>
                </a:ln>
                <a:effectLst/>
                <a:uLnTx/>
                <a:uFillTx/>
                <a:latin typeface="Calibri" panose="020F0502020204030204"/>
                <a:ea typeface="+mn-ea"/>
                <a:cs typeface="+mn-cs"/>
              </a:rPr>
              <a:t> Raimondi, très habile à reproduire et à vulgariser les dessins de Raphaël. Une autre source très courante était les illustrations de livres, en particulier les Métamorphoses d'Ovide, mais aussi les bibles, les poèmes de chevalerie, les textes d'histoire romaine et les fictions antiques.</a:t>
            </a:r>
          </a:p>
          <a:p>
            <a:pPr marL="0" indent="0">
              <a:buNone/>
            </a:pPr>
            <a:r>
              <a:rPr kumimoji="0" lang="fr-FR" sz="1800" i="0" u="none" strike="noStrike" kern="1200" cap="none" spc="0" normalizeH="0" baseline="0" noProof="0" dirty="0">
                <a:ln>
                  <a:noFill/>
                </a:ln>
                <a:effectLst/>
                <a:uLnTx/>
                <a:uFillTx/>
                <a:latin typeface="Calibri" panose="020F0502020204030204"/>
                <a:ea typeface="+mn-ea"/>
                <a:cs typeface="+mn-cs"/>
              </a:rPr>
              <a:t>Parmi les peintres vénitiens d’</a:t>
            </a:r>
            <a:r>
              <a:rPr kumimoji="0" lang="fr-FR" sz="1800" i="0" u="none" strike="noStrike" kern="1200" cap="none" spc="0" normalizeH="0" baseline="0" noProof="0" dirty="0" err="1">
                <a:ln>
                  <a:noFill/>
                </a:ln>
                <a:effectLst/>
                <a:uLnTx/>
                <a:uFillTx/>
                <a:latin typeface="Calibri" panose="020F0502020204030204"/>
                <a:ea typeface="+mn-ea"/>
                <a:cs typeface="+mn-cs"/>
              </a:rPr>
              <a:t>istoriati</a:t>
            </a:r>
            <a:r>
              <a:rPr kumimoji="0" lang="fr-FR" sz="1800" i="0" u="none" strike="noStrike" kern="1200" cap="none" spc="0" normalizeH="0" baseline="0" noProof="0" dirty="0">
                <a:ln>
                  <a:noFill/>
                </a:ln>
                <a:effectLst/>
                <a:uLnTx/>
                <a:uFillTx/>
                <a:latin typeface="Calibri" panose="020F0502020204030204"/>
                <a:ea typeface="+mn-ea"/>
                <a:cs typeface="+mn-cs"/>
              </a:rPr>
              <a:t>, Domenico ("</a:t>
            </a:r>
            <a:r>
              <a:rPr kumimoji="0" lang="fr-FR" sz="1800" b="1" i="0" u="none" strike="noStrike" kern="1200" cap="none" spc="0" normalizeH="0" baseline="0" noProof="0" dirty="0" err="1">
                <a:ln>
                  <a:noFill/>
                </a:ln>
                <a:effectLst/>
                <a:uLnTx/>
                <a:uFillTx/>
                <a:latin typeface="Calibri" panose="020F0502020204030204"/>
                <a:ea typeface="+mn-ea"/>
                <a:cs typeface="+mn-cs"/>
              </a:rPr>
              <a:t>Domenego</a:t>
            </a:r>
            <a:r>
              <a:rPr kumimoji="0" lang="fr-FR" sz="1800" i="0" u="none" strike="noStrike" kern="1200" cap="none" spc="0" normalizeH="0" baseline="0" noProof="0" dirty="0">
                <a:ln>
                  <a:noFill/>
                </a:ln>
                <a:effectLst/>
                <a:uLnTx/>
                <a:uFillTx/>
                <a:latin typeface="Calibri" panose="020F0502020204030204"/>
                <a:ea typeface="+mn-ea"/>
                <a:cs typeface="+mn-cs"/>
              </a:rPr>
              <a:t>") est sans doute le plus prolifique. Il est célèbre pour ses assiettes istoriato d'une grande complexité, en particulier avec des sujets bibliques, et pour ses pots d'apothicaire, dont beaucoup sont des pots boules décorés de médaillons à l'intérieur desquels sont peints, avec des traits rapides et élégants, des bustes et des profils d'hommes et de femmes, entourés de feuilles, de fleurs et de fruits intensément colorés. La douceur du trait et les couleurs vives ont conduit à penser qu'il peignait également sur toile. </a:t>
            </a:r>
          </a:p>
          <a:p>
            <a:pPr marL="0" indent="0">
              <a:buNone/>
            </a:pPr>
            <a:endParaRPr lang="fr-FR" sz="1800" dirty="0">
              <a:latin typeface="Calibri" panose="020F0502020204030204"/>
            </a:endParaRPr>
          </a:p>
          <a:p>
            <a:pPr marL="0" indent="0">
              <a:buNone/>
            </a:pPr>
            <a:endParaRPr kumimoji="0" lang="fr-FR" sz="1800" i="0" u="none" strike="noStrike" kern="1200" cap="none" spc="0" normalizeH="0" baseline="0" noProof="0" dirty="0">
              <a:ln>
                <a:noFill/>
              </a:ln>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13470ADF-7B55-6CFB-768C-CD635427435C}"/>
              </a:ext>
            </a:extLst>
          </p:cNvPr>
          <p:cNvPicPr>
            <a:picLocks noChangeAspect="1"/>
          </p:cNvPicPr>
          <p:nvPr/>
        </p:nvPicPr>
        <p:blipFill>
          <a:blip r:embed="rId3"/>
          <a:stretch>
            <a:fillRect/>
          </a:stretch>
        </p:blipFill>
        <p:spPr>
          <a:xfrm>
            <a:off x="7785725" y="325696"/>
            <a:ext cx="2160000" cy="2160000"/>
          </a:xfrm>
          <a:prstGeom prst="rect">
            <a:avLst/>
          </a:prstGeom>
        </p:spPr>
      </p:pic>
      <p:pic>
        <p:nvPicPr>
          <p:cNvPr id="5" name="Image 4">
            <a:extLst>
              <a:ext uri="{FF2B5EF4-FFF2-40B4-BE49-F238E27FC236}">
                <a16:creationId xmlns:a16="http://schemas.microsoft.com/office/drawing/2014/main" id="{CF4A43E9-D540-F590-9DB8-BA279C7A11D4}"/>
              </a:ext>
            </a:extLst>
          </p:cNvPr>
          <p:cNvPicPr>
            <a:picLocks noChangeAspect="1"/>
          </p:cNvPicPr>
          <p:nvPr/>
        </p:nvPicPr>
        <p:blipFill>
          <a:blip r:embed="rId4"/>
          <a:stretch>
            <a:fillRect/>
          </a:stretch>
        </p:blipFill>
        <p:spPr>
          <a:xfrm>
            <a:off x="10028243" y="325696"/>
            <a:ext cx="2145695" cy="2160000"/>
          </a:xfrm>
          <a:prstGeom prst="rect">
            <a:avLst/>
          </a:prstGeom>
        </p:spPr>
      </p:pic>
      <p:pic>
        <p:nvPicPr>
          <p:cNvPr id="8" name="Image 7">
            <a:extLst>
              <a:ext uri="{FF2B5EF4-FFF2-40B4-BE49-F238E27FC236}">
                <a16:creationId xmlns:a16="http://schemas.microsoft.com/office/drawing/2014/main" id="{7B5DD405-A4D1-9588-F529-5DD6896946AE}"/>
              </a:ext>
            </a:extLst>
          </p:cNvPr>
          <p:cNvPicPr>
            <a:picLocks noChangeAspect="1"/>
          </p:cNvPicPr>
          <p:nvPr/>
        </p:nvPicPr>
        <p:blipFill>
          <a:blip r:embed="rId5"/>
          <a:stretch>
            <a:fillRect/>
          </a:stretch>
        </p:blipFill>
        <p:spPr>
          <a:xfrm>
            <a:off x="7809065" y="2503140"/>
            <a:ext cx="2219178" cy="2160000"/>
          </a:xfrm>
          <a:prstGeom prst="rect">
            <a:avLst/>
          </a:prstGeom>
        </p:spPr>
      </p:pic>
      <p:pic>
        <p:nvPicPr>
          <p:cNvPr id="9" name="Image 8">
            <a:extLst>
              <a:ext uri="{FF2B5EF4-FFF2-40B4-BE49-F238E27FC236}">
                <a16:creationId xmlns:a16="http://schemas.microsoft.com/office/drawing/2014/main" id="{DDF7596F-13A5-6F5A-B85F-ECD4B4378F59}"/>
              </a:ext>
            </a:extLst>
          </p:cNvPr>
          <p:cNvPicPr>
            <a:picLocks noChangeAspect="1"/>
          </p:cNvPicPr>
          <p:nvPr/>
        </p:nvPicPr>
        <p:blipFill>
          <a:blip r:embed="rId6"/>
          <a:stretch>
            <a:fillRect/>
          </a:stretch>
        </p:blipFill>
        <p:spPr>
          <a:xfrm>
            <a:off x="9963786" y="2485696"/>
            <a:ext cx="2181818" cy="2160000"/>
          </a:xfrm>
          <a:prstGeom prst="rect">
            <a:avLst/>
          </a:prstGeom>
        </p:spPr>
      </p:pic>
      <p:pic>
        <p:nvPicPr>
          <p:cNvPr id="11" name="Image 10">
            <a:extLst>
              <a:ext uri="{FF2B5EF4-FFF2-40B4-BE49-F238E27FC236}">
                <a16:creationId xmlns:a16="http://schemas.microsoft.com/office/drawing/2014/main" id="{5964D160-4FC8-1A70-1185-E220E93AD430}"/>
              </a:ext>
            </a:extLst>
          </p:cNvPr>
          <p:cNvPicPr>
            <a:picLocks noChangeAspect="1"/>
          </p:cNvPicPr>
          <p:nvPr/>
        </p:nvPicPr>
        <p:blipFill>
          <a:blip r:embed="rId7"/>
          <a:stretch>
            <a:fillRect/>
          </a:stretch>
        </p:blipFill>
        <p:spPr>
          <a:xfrm>
            <a:off x="10336488" y="4663140"/>
            <a:ext cx="1529204" cy="2160000"/>
          </a:xfrm>
          <a:prstGeom prst="rect">
            <a:avLst/>
          </a:prstGeom>
        </p:spPr>
      </p:pic>
      <p:pic>
        <p:nvPicPr>
          <p:cNvPr id="12" name="Image 11">
            <a:extLst>
              <a:ext uri="{FF2B5EF4-FFF2-40B4-BE49-F238E27FC236}">
                <a16:creationId xmlns:a16="http://schemas.microsoft.com/office/drawing/2014/main" id="{75B69B64-075E-D76B-C995-FCC690A8343A}"/>
              </a:ext>
            </a:extLst>
          </p:cNvPr>
          <p:cNvPicPr>
            <a:picLocks noChangeAspect="1"/>
          </p:cNvPicPr>
          <p:nvPr/>
        </p:nvPicPr>
        <p:blipFill>
          <a:blip r:embed="rId8"/>
          <a:stretch>
            <a:fillRect/>
          </a:stretch>
        </p:blipFill>
        <p:spPr>
          <a:xfrm>
            <a:off x="7853225" y="4698000"/>
            <a:ext cx="2025000" cy="2160000"/>
          </a:xfrm>
          <a:prstGeom prst="rect">
            <a:avLst/>
          </a:prstGeom>
        </p:spPr>
      </p:pic>
    </p:spTree>
    <p:extLst>
      <p:ext uri="{BB962C8B-B14F-4D97-AF65-F5344CB8AC3E}">
        <p14:creationId xmlns:p14="http://schemas.microsoft.com/office/powerpoint/2010/main" val="2500184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4B5C7D-FBD1-8D4F-378B-362FA4B351C6}"/>
              </a:ext>
            </a:extLst>
          </p:cNvPr>
          <p:cNvSpPr>
            <a:spLocks noGrp="1"/>
          </p:cNvSpPr>
          <p:nvPr>
            <p:ph type="ctrTitle"/>
          </p:nvPr>
        </p:nvSpPr>
        <p:spPr>
          <a:xfrm>
            <a:off x="1334814" y="1041400"/>
            <a:ext cx="10319657" cy="2387600"/>
          </a:xfrm>
        </p:spPr>
        <p:txBody>
          <a:bodyPr>
            <a:normAutofit fontScale="90000"/>
          </a:bodyPr>
          <a:lstStyle/>
          <a:p>
            <a:r>
              <a:rPr kumimoji="0" lang="fr-FR" sz="5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a:t>
            </a:r>
            <a:br>
              <a:rPr kumimoji="0" lang="fr-FR" sz="5400" b="1" i="0" u="none" strike="noStrike" kern="1200" cap="none" spc="0" normalizeH="0" baseline="0" noProof="0" dirty="0">
                <a:ln>
                  <a:noFill/>
                </a:ln>
                <a:solidFill>
                  <a:srgbClr val="FF0000"/>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rgbClr val="FF0000"/>
                </a:solidFill>
                <a:effectLst/>
                <a:uLnTx/>
                <a:uFillTx/>
                <a:latin typeface="Calibri Light" panose="020F0302020204030204"/>
                <a:ea typeface="+mj-ea"/>
                <a:cs typeface="+mj-cs"/>
              </a:rPr>
              <a:t>en </a:t>
            </a:r>
            <a: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t>Italie</a:t>
            </a:r>
            <a:b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t>-</a:t>
            </a:r>
            <a:b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t>Les lieux de :</a:t>
            </a:r>
            <a:b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chemeClr val="accent6">
                    <a:lumMod val="75000"/>
                  </a:schemeClr>
                </a:solidFill>
                <a:effectLst/>
                <a:uLnTx/>
                <a:uFillTx/>
                <a:latin typeface="Calibri Light" panose="020F0302020204030204"/>
                <a:ea typeface="+mj-ea"/>
                <a:cs typeface="+mj-cs"/>
              </a:rPr>
              <a:t>La faïence et la porcelaine 1700-1800</a:t>
            </a:r>
            <a:endParaRPr lang="fr-FR" dirty="0">
              <a:solidFill>
                <a:schemeClr val="accent6">
                  <a:lumMod val="75000"/>
                </a:schemeClr>
              </a:solidFill>
            </a:endParaRPr>
          </a:p>
        </p:txBody>
      </p:sp>
      <p:sp>
        <p:nvSpPr>
          <p:cNvPr id="3" name="Sous-titre 2">
            <a:extLst>
              <a:ext uri="{FF2B5EF4-FFF2-40B4-BE49-F238E27FC236}">
                <a16:creationId xmlns:a16="http://schemas.microsoft.com/office/drawing/2014/main" id="{57398745-1C1B-1BF0-FFC7-E60524E7B524}"/>
              </a:ext>
            </a:extLst>
          </p:cNvPr>
          <p:cNvSpPr>
            <a:spLocks noGrp="1"/>
          </p:cNvSpPr>
          <p:nvPr>
            <p:ph type="subTitle" idx="1"/>
          </p:nvPr>
        </p:nvSpPr>
        <p:spPr>
          <a:xfrm>
            <a:off x="1334814" y="4429919"/>
            <a:ext cx="9144000" cy="2257288"/>
          </a:xfrm>
        </p:spPr>
        <p:txBody>
          <a:bodyPr>
            <a:normAutofit fontScale="85000" lnSpcReduction="200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Albisola -&gt; Gênes, Ligurie</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Savone -&gt; Gênes, Ligurie</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Lodi, Milan, Turin, Lombardie</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Nove -&gt; </a:t>
            </a:r>
            <a:r>
              <a:rPr kumimoji="0" lang="fr-CH" sz="2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Vicenze</a:t>
            </a:r>
            <a:r>
              <a:rPr kumimoji="0" lang="fr-CH"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Venise, Vénétie</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Faenza, Émilie-Romagne</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Doccia -&gt; Florence, Toscane</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Capodimonte -&gt; Naples, Campanie</a:t>
            </a:r>
            <a:endParaRPr kumimoji="0" lang="fr-CH"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1004742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99A115-098F-F6C4-67F0-F988537D29F3}"/>
              </a:ext>
            </a:extLst>
          </p:cNvPr>
          <p:cNvSpPr>
            <a:spLocks noGrp="1"/>
          </p:cNvSpPr>
          <p:nvPr>
            <p:ph type="title"/>
          </p:nvPr>
        </p:nvSpPr>
        <p:spPr>
          <a:xfrm>
            <a:off x="93732" y="-118627"/>
            <a:ext cx="10515600" cy="712745"/>
          </a:xfrm>
        </p:spPr>
        <p:txBody>
          <a:bodyPr>
            <a:normAutofit/>
          </a:bodyPr>
          <a:lstStyle/>
          <a:p>
            <a:r>
              <a:rPr kumimoji="0" lang="fr-FR" sz="36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Musées en </a:t>
            </a:r>
            <a: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endParaRPr lang="fr-FR" dirty="0"/>
          </a:p>
        </p:txBody>
      </p:sp>
      <p:sp>
        <p:nvSpPr>
          <p:cNvPr id="7" name="ZoneTexte 6">
            <a:extLst>
              <a:ext uri="{FF2B5EF4-FFF2-40B4-BE49-F238E27FC236}">
                <a16:creationId xmlns:a16="http://schemas.microsoft.com/office/drawing/2014/main" id="{2740DF02-4CA6-E38F-370D-AA028B225BF6}"/>
              </a:ext>
            </a:extLst>
          </p:cNvPr>
          <p:cNvSpPr txBox="1"/>
          <p:nvPr/>
        </p:nvSpPr>
        <p:spPr>
          <a:xfrm>
            <a:off x="292824" y="2132791"/>
            <a:ext cx="6096000" cy="265457"/>
          </a:xfrm>
          <a:prstGeom prst="rect">
            <a:avLst/>
          </a:prstGeom>
          <a:noFill/>
        </p:spPr>
        <p:txBody>
          <a:bodyPr wrap="square">
            <a:spAutoFit/>
          </a:bodyPr>
          <a:lstStyle/>
          <a:p>
            <a:pPr>
              <a:lnSpc>
                <a:spcPct val="107000"/>
              </a:lnSpc>
              <a:spcAft>
                <a:spcPts val="800"/>
              </a:spcAft>
            </a:pPr>
            <a:r>
              <a:rPr lang="fr-CH" sz="11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0" name="Espace réservé du contenu 29" descr="Une image contenant texte, carte, atlas, diagramme">
            <a:extLst>
              <a:ext uri="{FF2B5EF4-FFF2-40B4-BE49-F238E27FC236}">
                <a16:creationId xmlns:a16="http://schemas.microsoft.com/office/drawing/2014/main" id="{A5050908-49FF-8C16-809B-21A866C6F6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2667" y="54000"/>
            <a:ext cx="6027927" cy="6804000"/>
          </a:xfrm>
        </p:spPr>
      </p:pic>
      <p:pic>
        <p:nvPicPr>
          <p:cNvPr id="32" name="Image 31">
            <a:extLst>
              <a:ext uri="{FF2B5EF4-FFF2-40B4-BE49-F238E27FC236}">
                <a16:creationId xmlns:a16="http://schemas.microsoft.com/office/drawing/2014/main" id="{179163C5-26D7-7714-FB34-E4E024567D33}"/>
              </a:ext>
            </a:extLst>
          </p:cNvPr>
          <p:cNvPicPr>
            <a:picLocks noChangeAspect="1"/>
          </p:cNvPicPr>
          <p:nvPr/>
        </p:nvPicPr>
        <p:blipFill>
          <a:blip r:embed="rId3"/>
          <a:stretch>
            <a:fillRect/>
          </a:stretch>
        </p:blipFill>
        <p:spPr>
          <a:xfrm>
            <a:off x="9391862" y="4168392"/>
            <a:ext cx="1743607" cy="536494"/>
          </a:xfrm>
          <a:prstGeom prst="rect">
            <a:avLst/>
          </a:prstGeom>
        </p:spPr>
      </p:pic>
      <p:pic>
        <p:nvPicPr>
          <p:cNvPr id="34" name="Image 33">
            <a:extLst>
              <a:ext uri="{FF2B5EF4-FFF2-40B4-BE49-F238E27FC236}">
                <a16:creationId xmlns:a16="http://schemas.microsoft.com/office/drawing/2014/main" id="{37685581-8EFF-C95E-AF50-BADF7C6F6113}"/>
              </a:ext>
            </a:extLst>
          </p:cNvPr>
          <p:cNvPicPr>
            <a:picLocks noChangeAspect="1"/>
          </p:cNvPicPr>
          <p:nvPr/>
        </p:nvPicPr>
        <p:blipFill>
          <a:blip r:embed="rId4"/>
          <a:stretch>
            <a:fillRect/>
          </a:stretch>
        </p:blipFill>
        <p:spPr>
          <a:xfrm>
            <a:off x="8189854" y="1319196"/>
            <a:ext cx="3739715" cy="1584000"/>
          </a:xfrm>
          <a:prstGeom prst="rect">
            <a:avLst/>
          </a:prstGeom>
        </p:spPr>
      </p:pic>
      <p:pic>
        <p:nvPicPr>
          <p:cNvPr id="42" name="Image 41">
            <a:extLst>
              <a:ext uri="{FF2B5EF4-FFF2-40B4-BE49-F238E27FC236}">
                <a16:creationId xmlns:a16="http://schemas.microsoft.com/office/drawing/2014/main" id="{41ADB3DF-5539-DD0E-FF25-DAACBCADB7CD}"/>
              </a:ext>
            </a:extLst>
          </p:cNvPr>
          <p:cNvPicPr>
            <a:picLocks noChangeAspect="1"/>
          </p:cNvPicPr>
          <p:nvPr/>
        </p:nvPicPr>
        <p:blipFill>
          <a:blip r:embed="rId5"/>
          <a:stretch>
            <a:fillRect/>
          </a:stretch>
        </p:blipFill>
        <p:spPr>
          <a:xfrm>
            <a:off x="7742187" y="2466048"/>
            <a:ext cx="914479" cy="493819"/>
          </a:xfrm>
          <a:prstGeom prst="rect">
            <a:avLst/>
          </a:prstGeom>
        </p:spPr>
      </p:pic>
      <p:pic>
        <p:nvPicPr>
          <p:cNvPr id="44" name="Image 43">
            <a:extLst>
              <a:ext uri="{FF2B5EF4-FFF2-40B4-BE49-F238E27FC236}">
                <a16:creationId xmlns:a16="http://schemas.microsoft.com/office/drawing/2014/main" id="{D4EFCD63-505A-5529-7879-3A6B7E590E0A}"/>
              </a:ext>
            </a:extLst>
          </p:cNvPr>
          <p:cNvPicPr>
            <a:picLocks noChangeAspect="1"/>
          </p:cNvPicPr>
          <p:nvPr/>
        </p:nvPicPr>
        <p:blipFill>
          <a:blip r:embed="rId6"/>
          <a:stretch>
            <a:fillRect/>
          </a:stretch>
        </p:blipFill>
        <p:spPr>
          <a:xfrm>
            <a:off x="6388824" y="2075333"/>
            <a:ext cx="1100807" cy="712745"/>
          </a:xfrm>
          <a:prstGeom prst="rect">
            <a:avLst/>
          </a:prstGeom>
        </p:spPr>
      </p:pic>
      <p:pic>
        <p:nvPicPr>
          <p:cNvPr id="46" name="Image 45">
            <a:extLst>
              <a:ext uri="{FF2B5EF4-FFF2-40B4-BE49-F238E27FC236}">
                <a16:creationId xmlns:a16="http://schemas.microsoft.com/office/drawing/2014/main" id="{89EB4D7E-89BE-EF12-5283-554DD0454032}"/>
              </a:ext>
            </a:extLst>
          </p:cNvPr>
          <p:cNvPicPr>
            <a:picLocks noChangeAspect="1"/>
          </p:cNvPicPr>
          <p:nvPr/>
        </p:nvPicPr>
        <p:blipFill>
          <a:blip r:embed="rId7"/>
          <a:stretch>
            <a:fillRect/>
          </a:stretch>
        </p:blipFill>
        <p:spPr>
          <a:xfrm>
            <a:off x="7433884" y="1262525"/>
            <a:ext cx="755970" cy="579408"/>
          </a:xfrm>
          <a:prstGeom prst="rect">
            <a:avLst/>
          </a:prstGeom>
        </p:spPr>
      </p:pic>
      <p:pic>
        <p:nvPicPr>
          <p:cNvPr id="48" name="Image 47">
            <a:extLst>
              <a:ext uri="{FF2B5EF4-FFF2-40B4-BE49-F238E27FC236}">
                <a16:creationId xmlns:a16="http://schemas.microsoft.com/office/drawing/2014/main" id="{67D7C7E0-17C4-F797-3F16-D745876ED33C}"/>
              </a:ext>
            </a:extLst>
          </p:cNvPr>
          <p:cNvPicPr>
            <a:picLocks noChangeAspect="1"/>
          </p:cNvPicPr>
          <p:nvPr/>
        </p:nvPicPr>
        <p:blipFill>
          <a:blip r:embed="rId8"/>
          <a:stretch>
            <a:fillRect/>
          </a:stretch>
        </p:blipFill>
        <p:spPr>
          <a:xfrm>
            <a:off x="8584263" y="1826171"/>
            <a:ext cx="1036410" cy="536494"/>
          </a:xfrm>
          <a:prstGeom prst="rect">
            <a:avLst/>
          </a:prstGeom>
        </p:spPr>
      </p:pic>
      <p:pic>
        <p:nvPicPr>
          <p:cNvPr id="50" name="Image 49">
            <a:extLst>
              <a:ext uri="{FF2B5EF4-FFF2-40B4-BE49-F238E27FC236}">
                <a16:creationId xmlns:a16="http://schemas.microsoft.com/office/drawing/2014/main" id="{D49CE710-A7EB-91D1-6DF8-F1F5D5DF1EFA}"/>
              </a:ext>
            </a:extLst>
          </p:cNvPr>
          <p:cNvPicPr>
            <a:picLocks noChangeAspect="1"/>
          </p:cNvPicPr>
          <p:nvPr/>
        </p:nvPicPr>
        <p:blipFill>
          <a:blip r:embed="rId9"/>
          <a:stretch>
            <a:fillRect/>
          </a:stretch>
        </p:blipFill>
        <p:spPr>
          <a:xfrm>
            <a:off x="8080117" y="1095207"/>
            <a:ext cx="865707" cy="536494"/>
          </a:xfrm>
          <a:prstGeom prst="rect">
            <a:avLst/>
          </a:prstGeom>
        </p:spPr>
      </p:pic>
      <p:sp>
        <p:nvSpPr>
          <p:cNvPr id="54" name="ZoneTexte 53">
            <a:extLst>
              <a:ext uri="{FF2B5EF4-FFF2-40B4-BE49-F238E27FC236}">
                <a16:creationId xmlns:a16="http://schemas.microsoft.com/office/drawing/2014/main" id="{D030AD1D-66A0-505D-DFE2-8A179E1CD342}"/>
              </a:ext>
            </a:extLst>
          </p:cNvPr>
          <p:cNvSpPr txBox="1"/>
          <p:nvPr/>
        </p:nvSpPr>
        <p:spPr>
          <a:xfrm>
            <a:off x="74443" y="422782"/>
            <a:ext cx="5805478" cy="6494085"/>
          </a:xfrm>
          <a:prstGeom prst="rect">
            <a:avLst/>
          </a:prstGeom>
          <a:noFill/>
        </p:spPr>
        <p:txBody>
          <a:bodyPr wrap="square">
            <a:spAutoFit/>
          </a:bodyPr>
          <a:lstStyle/>
          <a:p>
            <a:r>
              <a:rPr lang="fr-CH"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Majoliques Italiennes XVI-XVIIe s. </a:t>
            </a:r>
            <a:endParaRPr lang="fr-CH"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H" sz="1600" b="1" kern="100" dirty="0">
                <a:effectLst/>
                <a:latin typeface="Calibri" panose="020F0502020204030204" pitchFamily="34" charset="0"/>
                <a:ea typeface="Calibri" panose="020F0502020204030204" pitchFamily="34" charset="0"/>
                <a:cs typeface="Times New Roman" panose="02020603050405020304" pitchFamily="18" charset="0"/>
              </a:rPr>
              <a:t>Vénétie, Émilie-Romagne, Toscane et les Marches </a:t>
            </a:r>
            <a:endParaRPr lang="fr-CH"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H" sz="1600" kern="100" dirty="0">
                <a:effectLst/>
                <a:latin typeface="Calibri" panose="020F0502020204030204" pitchFamily="34" charset="0"/>
                <a:ea typeface="Calibri" panose="020F0502020204030204" pitchFamily="34" charset="0"/>
                <a:cs typeface="Times New Roman" panose="02020603050405020304" pitchFamily="18" charset="0"/>
              </a:rPr>
              <a:t>Le lustre dans la majolique italienne (Gubbio et Urbino)</a:t>
            </a:r>
          </a:p>
          <a:p>
            <a:r>
              <a:rPr lang="fr-CH" sz="1600" kern="100" dirty="0">
                <a:effectLst/>
                <a:latin typeface="Calibri" panose="020F0502020204030204" pitchFamily="34" charset="0"/>
                <a:ea typeface="Calibri" panose="020F0502020204030204" pitchFamily="34" charset="0"/>
                <a:cs typeface="Times New Roman" panose="02020603050405020304" pitchFamily="18" charset="0"/>
              </a:rPr>
              <a:t>Gubbio</a:t>
            </a:r>
          </a:p>
          <a:p>
            <a:r>
              <a:rPr lang="fr-CH" sz="1600" kern="100" dirty="0">
                <a:effectLst/>
                <a:latin typeface="Calibri" panose="020F0502020204030204" pitchFamily="34" charset="0"/>
                <a:ea typeface="Calibri" panose="020F0502020204030204" pitchFamily="34" charset="0"/>
                <a:cs typeface="Times New Roman" panose="02020603050405020304" pitchFamily="18" charset="0"/>
              </a:rPr>
              <a:t>Orvieto</a:t>
            </a:r>
          </a:p>
          <a:p>
            <a:r>
              <a:rPr lang="fr-CH" sz="1600" kern="100" dirty="0">
                <a:latin typeface="Calibri" panose="020F0502020204030204" pitchFamily="34" charset="0"/>
                <a:ea typeface="Calibri" panose="020F0502020204030204" pitchFamily="34" charset="0"/>
                <a:cs typeface="Times New Roman" panose="02020603050405020304" pitchFamily="18" charset="0"/>
              </a:rPr>
              <a:t>Faenza </a:t>
            </a:r>
          </a:p>
          <a:p>
            <a:r>
              <a:rPr lang="fr-CH" sz="1600" kern="100" dirty="0">
                <a:latin typeface="Calibri" panose="020F0502020204030204" pitchFamily="34" charset="0"/>
                <a:ea typeface="Calibri" panose="020F0502020204030204" pitchFamily="34" charset="0"/>
                <a:cs typeface="Times New Roman" panose="02020603050405020304" pitchFamily="18" charset="0"/>
              </a:rPr>
              <a:t>      </a:t>
            </a:r>
            <a:r>
              <a:rPr lang="fr-FR" sz="1600" kern="100" dirty="0">
                <a:latin typeface="Calibri" panose="020F0502020204030204" pitchFamily="34" charset="0"/>
                <a:ea typeface="Calibri" panose="020F0502020204030204" pitchFamily="34" charset="0"/>
                <a:cs typeface="Times New Roman" panose="02020603050405020304" pitchFamily="18" charset="0"/>
              </a:rPr>
              <a:t>Les Amis de la Céramique et le Musée International de la Céramique </a:t>
            </a:r>
            <a:r>
              <a:rPr lang="fr-CH" sz="1600" kern="100" dirty="0">
                <a:effectLst/>
                <a:latin typeface="Calibri" panose="020F0502020204030204" pitchFamily="34" charset="0"/>
                <a:ea typeface="Calibri" panose="020F0502020204030204" pitchFamily="34" charset="0"/>
                <a:cs typeface="Times New Roman" panose="02020603050405020304" pitchFamily="18" charset="0"/>
              </a:rPr>
              <a:t>Castelli</a:t>
            </a:r>
          </a:p>
          <a:p>
            <a:r>
              <a:rPr lang="fr-FR" sz="1600" kern="100" dirty="0">
                <a:effectLst/>
                <a:latin typeface="Calibri" panose="020F0502020204030204" pitchFamily="34" charset="0"/>
                <a:ea typeface="Calibri" panose="020F0502020204030204" pitchFamily="34" charset="0"/>
                <a:cs typeface="Times New Roman" panose="02020603050405020304" pitchFamily="18" charset="0"/>
              </a:rPr>
              <a:t>      Centre de Recherche pour l'Histoire de la Céramique italienne</a:t>
            </a:r>
            <a:endParaRPr lang="fr-CH"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H" sz="1600" kern="100" dirty="0">
                <a:effectLst/>
                <a:latin typeface="Calibri" panose="020F0502020204030204" pitchFamily="34" charset="0"/>
                <a:ea typeface="Calibri" panose="020F0502020204030204" pitchFamily="34" charset="0"/>
                <a:cs typeface="Times New Roman" panose="02020603050405020304" pitchFamily="18" charset="0"/>
              </a:rPr>
              <a:t>Deruta</a:t>
            </a:r>
          </a:p>
          <a:p>
            <a:r>
              <a:rPr lang="fr-CH" sz="1600" kern="100" dirty="0">
                <a:effectLst/>
                <a:latin typeface="Calibri" panose="020F0502020204030204" pitchFamily="34" charset="0"/>
                <a:ea typeface="Calibri" panose="020F0502020204030204" pitchFamily="34" charset="0"/>
                <a:cs typeface="Times New Roman" panose="02020603050405020304" pitchFamily="18" charset="0"/>
              </a:rPr>
              <a:t>Casteldurante (</a:t>
            </a:r>
            <a:r>
              <a:rPr lang="fr-CH" sz="1600" kern="100" dirty="0" err="1">
                <a:effectLst/>
                <a:latin typeface="Calibri" panose="020F0502020204030204" pitchFamily="34" charset="0"/>
                <a:ea typeface="Calibri" panose="020F0502020204030204" pitchFamily="34" charset="0"/>
                <a:cs typeface="Times New Roman" panose="02020603050405020304" pitchFamily="18" charset="0"/>
              </a:rPr>
              <a:t>Urbania</a:t>
            </a:r>
            <a:r>
              <a:rPr lang="fr-CH" sz="16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fr-FR" sz="1600" kern="100" dirty="0">
                <a:effectLst/>
                <a:latin typeface="Calibri" panose="020F0502020204030204" pitchFamily="34" charset="0"/>
                <a:ea typeface="Calibri" panose="020F0502020204030204" pitchFamily="34" charset="0"/>
                <a:cs typeface="Times New Roman" panose="02020603050405020304" pitchFamily="18" charset="0"/>
              </a:rPr>
              <a:t>      Association des amis de la céramique de Casteldurante à </a:t>
            </a:r>
            <a:r>
              <a:rPr lang="fr-FR" sz="1600" kern="100" dirty="0" err="1">
                <a:effectLst/>
                <a:latin typeface="Calibri" panose="020F0502020204030204" pitchFamily="34" charset="0"/>
                <a:ea typeface="Calibri" panose="020F0502020204030204" pitchFamily="34" charset="0"/>
                <a:cs typeface="Times New Roman" panose="02020603050405020304" pitchFamily="18" charset="0"/>
              </a:rPr>
              <a:t>Urbania</a:t>
            </a:r>
            <a:endParaRPr lang="fr-CH"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H" sz="1600" kern="100" dirty="0">
                <a:effectLst/>
                <a:latin typeface="Calibri" panose="020F0502020204030204" pitchFamily="34" charset="0"/>
                <a:ea typeface="Calibri" panose="020F0502020204030204" pitchFamily="34" charset="0"/>
                <a:cs typeface="Times New Roman" panose="02020603050405020304" pitchFamily="18" charset="0"/>
              </a:rPr>
              <a:t>Pesaro</a:t>
            </a:r>
          </a:p>
          <a:p>
            <a:r>
              <a:rPr lang="fr-CH" sz="1600" kern="100" dirty="0">
                <a:effectLst/>
                <a:latin typeface="Calibri" panose="020F0502020204030204" pitchFamily="34" charset="0"/>
                <a:ea typeface="Calibri" panose="020F0502020204030204" pitchFamily="34" charset="0"/>
                <a:cs typeface="Times New Roman" panose="02020603050405020304" pitchFamily="18" charset="0"/>
              </a:rPr>
              <a:t>Firenze, </a:t>
            </a:r>
            <a:r>
              <a:rPr lang="fr-CH" sz="1600" kern="100" dirty="0" err="1">
                <a:effectLst/>
                <a:latin typeface="Calibri" panose="020F0502020204030204" pitchFamily="34" charset="0"/>
                <a:ea typeface="Calibri" panose="020F0502020204030204" pitchFamily="34" charset="0"/>
                <a:cs typeface="Times New Roman" panose="02020603050405020304" pitchFamily="18" charset="0"/>
              </a:rPr>
              <a:t>Montelupo</a:t>
            </a:r>
            <a:r>
              <a:rPr lang="fr-CH"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fr-CH" sz="1600" kern="100" dirty="0" err="1">
                <a:effectLst/>
                <a:latin typeface="Calibri" panose="020F0502020204030204" pitchFamily="34" charset="0"/>
                <a:ea typeface="Calibri" panose="020F0502020204030204" pitchFamily="34" charset="0"/>
                <a:cs typeface="Times New Roman" panose="02020603050405020304" pitchFamily="18" charset="0"/>
              </a:rPr>
              <a:t>Cafaggiolo</a:t>
            </a:r>
            <a:endParaRPr lang="fr-CH"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H" sz="1600" kern="100" dirty="0" err="1">
                <a:effectLst/>
                <a:latin typeface="Calibri" panose="020F0502020204030204" pitchFamily="34" charset="0"/>
                <a:ea typeface="Calibri" panose="020F0502020204030204" pitchFamily="34" charset="0"/>
                <a:cs typeface="Times New Roman" panose="02020603050405020304" pitchFamily="18" charset="0"/>
              </a:rPr>
              <a:t>Sienna</a:t>
            </a:r>
            <a:endParaRPr lang="fr-CH"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H" sz="1600" kern="100" dirty="0" err="1">
                <a:latin typeface="Calibri" panose="020F0502020204030204" pitchFamily="34" charset="0"/>
                <a:ea typeface="Calibri" panose="020F0502020204030204" pitchFamily="34" charset="0"/>
                <a:cs typeface="Times New Roman" panose="02020603050405020304" pitchFamily="18" charset="0"/>
              </a:rPr>
              <a:t>Venezia</a:t>
            </a:r>
            <a:r>
              <a:rPr lang="fr-CH" sz="1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fr-CH"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H" sz="1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Faïences, faïences fines et porcelaines du XVIIIe s.</a:t>
            </a:r>
          </a:p>
          <a:p>
            <a:r>
              <a:rPr lang="fr-CH" sz="1600" b="1" kern="100" dirty="0">
                <a:latin typeface="Calibri" panose="020F0502020204030204" pitchFamily="34" charset="0"/>
                <a:ea typeface="Calibri" panose="020F0502020204030204" pitchFamily="34" charset="0"/>
                <a:cs typeface="Times New Roman" panose="02020603050405020304" pitchFamily="18" charset="0"/>
              </a:rPr>
              <a:t>Albisola -&gt; Gènes, Ligurie</a:t>
            </a:r>
            <a:endParaRPr lang="fr-CH"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H" sz="1600" b="1" kern="100" dirty="0">
                <a:effectLst/>
                <a:latin typeface="Calibri" panose="020F0502020204030204" pitchFamily="34" charset="0"/>
                <a:ea typeface="Calibri" panose="020F0502020204030204" pitchFamily="34" charset="0"/>
                <a:cs typeface="Times New Roman" panose="02020603050405020304" pitchFamily="18" charset="0"/>
              </a:rPr>
              <a:t>Savone -&gt; Gênes, Ligurie</a:t>
            </a:r>
          </a:p>
          <a:p>
            <a:r>
              <a:rPr lang="fr-CH" sz="1600" b="1" kern="100" dirty="0">
                <a:effectLst/>
                <a:latin typeface="Calibri" panose="020F0502020204030204" pitchFamily="34" charset="0"/>
                <a:ea typeface="Calibri" panose="020F0502020204030204" pitchFamily="34" charset="0"/>
                <a:cs typeface="Times New Roman" panose="02020603050405020304" pitchFamily="18" charset="0"/>
              </a:rPr>
              <a:t>Lodi, Milan, Turin, Lombardie</a:t>
            </a:r>
          </a:p>
          <a:p>
            <a:r>
              <a:rPr lang="fr-CH" sz="1600" b="1" kern="100" dirty="0">
                <a:effectLst/>
                <a:latin typeface="Calibri" panose="020F0502020204030204" pitchFamily="34" charset="0"/>
                <a:ea typeface="Calibri" panose="020F0502020204030204" pitchFamily="34" charset="0"/>
                <a:cs typeface="Times New Roman" panose="02020603050405020304" pitchFamily="18" charset="0"/>
              </a:rPr>
              <a:t>Nove -&gt; </a:t>
            </a:r>
            <a:r>
              <a:rPr lang="fr-CH" sz="1600" b="1" kern="100" dirty="0" err="1">
                <a:effectLst/>
                <a:latin typeface="Calibri" panose="020F0502020204030204" pitchFamily="34" charset="0"/>
                <a:ea typeface="Calibri" panose="020F0502020204030204" pitchFamily="34" charset="0"/>
                <a:cs typeface="Times New Roman" panose="02020603050405020304" pitchFamily="18" charset="0"/>
              </a:rPr>
              <a:t>Vicenze</a:t>
            </a:r>
            <a:r>
              <a:rPr lang="fr-CH" sz="1600" b="1" kern="100" dirty="0">
                <a:effectLst/>
                <a:latin typeface="Calibri" panose="020F0502020204030204" pitchFamily="34" charset="0"/>
                <a:ea typeface="Calibri" panose="020F0502020204030204" pitchFamily="34" charset="0"/>
                <a:cs typeface="Times New Roman" panose="02020603050405020304" pitchFamily="18" charset="0"/>
              </a:rPr>
              <a:t>, Venise, Vénétie</a:t>
            </a:r>
          </a:p>
          <a:p>
            <a:r>
              <a:rPr lang="fr-CH" sz="1600" b="1" kern="100" dirty="0">
                <a:effectLst/>
                <a:latin typeface="Calibri" panose="020F0502020204030204" pitchFamily="34" charset="0"/>
                <a:ea typeface="Calibri" panose="020F0502020204030204" pitchFamily="34" charset="0"/>
                <a:cs typeface="Times New Roman" panose="02020603050405020304" pitchFamily="18" charset="0"/>
              </a:rPr>
              <a:t>Doccia -&gt; Florence, Toscane</a:t>
            </a:r>
          </a:p>
          <a:p>
            <a:r>
              <a:rPr lang="fr-CH" sz="1600" b="1" kern="100" dirty="0">
                <a:effectLst/>
                <a:latin typeface="Calibri" panose="020F0502020204030204" pitchFamily="34" charset="0"/>
                <a:ea typeface="Calibri" panose="020F0502020204030204" pitchFamily="34" charset="0"/>
                <a:cs typeface="Times New Roman" panose="02020603050405020304" pitchFamily="18" charset="0"/>
              </a:rPr>
              <a:t>Capodimonte -&gt; Naples, Campanie</a:t>
            </a:r>
            <a:endParaRPr lang="fr-CH"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9249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B65DB9-6E86-D339-3B5C-7E6A185DB52A}"/>
              </a:ext>
            </a:extLst>
          </p:cNvPr>
          <p:cNvSpPr>
            <a:spLocks noGrp="1"/>
          </p:cNvSpPr>
          <p:nvPr>
            <p:ph type="title"/>
          </p:nvPr>
        </p:nvSpPr>
        <p:spPr>
          <a:xfrm>
            <a:off x="580029" y="-117249"/>
            <a:ext cx="12649200" cy="1325563"/>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Albisola</a:t>
            </a:r>
            <a:b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27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hlinkClick r:id="rId2"/>
              </a:rPr>
              <a:t>https://it.wikipedia.org/wiki/Ceramica_di_Albissola</a:t>
            </a:r>
            <a:r>
              <a:rPr kumimoji="0" lang="fr-FR" sz="27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a:t>
            </a:r>
            <a:b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fr-FR" sz="3600" dirty="0"/>
          </a:p>
        </p:txBody>
      </p:sp>
      <p:sp>
        <p:nvSpPr>
          <p:cNvPr id="3" name="Espace réservé du contenu 2">
            <a:extLst>
              <a:ext uri="{FF2B5EF4-FFF2-40B4-BE49-F238E27FC236}">
                <a16:creationId xmlns:a16="http://schemas.microsoft.com/office/drawing/2014/main" id="{6EE65B93-4937-B041-8350-D5AC346939EE}"/>
              </a:ext>
            </a:extLst>
          </p:cNvPr>
          <p:cNvSpPr>
            <a:spLocks noGrp="1"/>
          </p:cNvSpPr>
          <p:nvPr>
            <p:ph idx="1"/>
          </p:nvPr>
        </p:nvSpPr>
        <p:spPr>
          <a:xfrm>
            <a:off x="0" y="788468"/>
            <a:ext cx="12192000" cy="4676160"/>
          </a:xfrm>
        </p:spPr>
        <p:txBody>
          <a:bodyPr>
            <a:normAutofit fontScale="62500" lnSpcReduction="20000"/>
          </a:bodyPr>
          <a:lstStyle/>
          <a:p>
            <a:pPr marL="0" indent="0">
              <a:buNone/>
            </a:pPr>
            <a:r>
              <a:rPr lang="fr-FR" dirty="0"/>
              <a:t>Le travail de l'argile à </a:t>
            </a:r>
            <a:r>
              <a:rPr lang="fr-FR" dirty="0" err="1"/>
              <a:t>Albissola</a:t>
            </a:r>
            <a:r>
              <a:rPr lang="fr-FR" dirty="0"/>
              <a:t> est vieux de plusieurs milliers d'années. Dès </a:t>
            </a:r>
            <a:r>
              <a:rPr lang="fr-FR" b="1" dirty="0"/>
              <a:t>l'époque romaine</a:t>
            </a:r>
            <a:r>
              <a:rPr lang="fr-FR" dirty="0"/>
              <a:t>, la région comptait des fours qui produisaient des briques et des amphores, utilisées pour le transport du vin, de l'huile et des céréales. </a:t>
            </a:r>
          </a:p>
          <a:p>
            <a:pPr marL="0" indent="0">
              <a:buNone/>
            </a:pPr>
            <a:r>
              <a:rPr lang="fr-FR" dirty="0"/>
              <a:t>Au début du </a:t>
            </a:r>
            <a:r>
              <a:rPr lang="fr-FR" b="1" dirty="0"/>
              <a:t>XVe siècle</a:t>
            </a:r>
            <a:r>
              <a:rPr lang="fr-FR" dirty="0"/>
              <a:t>, l'artisanat de la céramique a vu le jour à </a:t>
            </a:r>
            <a:r>
              <a:rPr lang="fr-FR" dirty="0" err="1"/>
              <a:t>Albissola</a:t>
            </a:r>
            <a:r>
              <a:rPr lang="fr-FR" dirty="0"/>
              <a:t>. On extrayait de la plage de l'argile rouge et de la terre blanche, excellentes pour la fabrication de biscuits. On produisait surtout de la vaisselle. Les techniques de travail étaient l'engobe et le graphite. La majolique, c'est-à-dire la poterie décorée sur émail, était également produite. </a:t>
            </a:r>
          </a:p>
          <a:p>
            <a:pPr marL="0" indent="0">
              <a:buNone/>
            </a:pPr>
            <a:r>
              <a:rPr lang="fr-FR" dirty="0"/>
              <a:t>Au </a:t>
            </a:r>
            <a:r>
              <a:rPr lang="fr-FR" b="1" dirty="0"/>
              <a:t>XVIe siècle</a:t>
            </a:r>
            <a:r>
              <a:rPr lang="fr-FR" dirty="0"/>
              <a:t>, la production de carreaux muraux (appelés </a:t>
            </a:r>
            <a:r>
              <a:rPr lang="fr-FR" dirty="0" err="1"/>
              <a:t>laggioni</a:t>
            </a:r>
            <a:r>
              <a:rPr lang="fr-FR" dirty="0"/>
              <a:t>) et de majoliques « </a:t>
            </a:r>
            <a:r>
              <a:rPr lang="fr-FR" dirty="0">
                <a:hlinkClick r:id="rId3"/>
              </a:rPr>
              <a:t>a berettino </a:t>
            </a:r>
            <a:r>
              <a:rPr lang="fr-FR" dirty="0"/>
              <a:t>» (glaçure bleu-gris clair souvent monochrome)commence, avec des décors à motifs d'un bleu profond, semblables à ceux typiques des azulejos portugais et espagnols. On fabrique également des objets émaillés en blanc et décorés de figures stylisées en bleu. En 1569, il y avait 13 fours dans la région de Marina </a:t>
            </a:r>
            <a:r>
              <a:rPr lang="fr-FR" dirty="0" err="1"/>
              <a:t>Albissola</a:t>
            </a:r>
            <a:r>
              <a:rPr lang="fr-FR" dirty="0"/>
              <a:t>, 23 en 1640. Les décors choisis étaient des paysages marins, avec des rochers, des fleurs et des animaux, avec des bateaux et des voiliers. D'autres décors s'inspirent de la mythologie classique et d'épisodes de la Bible. Chaque famille de céramistes adoptait sa propre marque : les Grosso utilisaient la lanterne de Gênes, les Corrado la couronne.</a:t>
            </a:r>
          </a:p>
          <a:p>
            <a:pPr marL="0" indent="0">
              <a:buNone/>
            </a:pPr>
            <a:r>
              <a:rPr lang="fr-FR" dirty="0"/>
              <a:t>Au </a:t>
            </a:r>
            <a:r>
              <a:rPr lang="fr-FR" b="1" dirty="0"/>
              <a:t>XVIIIe siècle</a:t>
            </a:r>
            <a:r>
              <a:rPr lang="fr-FR" dirty="0"/>
              <a:t>, la couleur bleue a été progressivement abandonnée et la production s'est limitée à des cruches, des pichets, c'est-à-dire à de la simple terre cuite. Andrea </a:t>
            </a:r>
            <a:r>
              <a:rPr lang="fr-FR" dirty="0" err="1"/>
              <a:t>Levantino</a:t>
            </a:r>
            <a:r>
              <a:rPr lang="fr-FR" dirty="0"/>
              <a:t> eut le mérite de renouveler la production, grâce à l'utilisation de la nouvelle couleur rose manganèse.</a:t>
            </a:r>
          </a:p>
          <a:p>
            <a:pPr marL="0" indent="0">
              <a:buNone/>
            </a:pPr>
            <a:r>
              <a:rPr lang="fr-FR" dirty="0"/>
              <a:t>Au </a:t>
            </a:r>
            <a:r>
              <a:rPr lang="fr-FR" b="1" dirty="0"/>
              <a:t>XIXe siècle</a:t>
            </a:r>
            <a:r>
              <a:rPr lang="fr-FR" dirty="0"/>
              <a:t>, Bartolomeo </a:t>
            </a:r>
            <a:r>
              <a:rPr lang="fr-FR" dirty="0" err="1"/>
              <a:t>Seirullo</a:t>
            </a:r>
            <a:r>
              <a:rPr lang="fr-FR" dirty="0"/>
              <a:t> introduisit la couleur brun clair. Une faïence bon marché était également produite, avec une glaçure brune et décorée de rayures ou de taches sombres. Au début du XIXe siècle, la faïence noire fait son apparition et au milieu du siècle apparaissent les pots pour la cuisson, produits exclusivement par les grandes usines de céramique.</a:t>
            </a:r>
          </a:p>
          <a:p>
            <a:pPr marL="0" indent="0">
              <a:buNone/>
            </a:pPr>
            <a:endParaRPr lang="fr-FR" dirty="0"/>
          </a:p>
        </p:txBody>
      </p:sp>
      <p:pic>
        <p:nvPicPr>
          <p:cNvPr id="4" name="Image 3">
            <a:extLst>
              <a:ext uri="{FF2B5EF4-FFF2-40B4-BE49-F238E27FC236}">
                <a16:creationId xmlns:a16="http://schemas.microsoft.com/office/drawing/2014/main" id="{CFAEFD97-3B32-711C-76E1-D5E70C804105}"/>
              </a:ext>
            </a:extLst>
          </p:cNvPr>
          <p:cNvPicPr>
            <a:picLocks noChangeAspect="1"/>
          </p:cNvPicPr>
          <p:nvPr/>
        </p:nvPicPr>
        <p:blipFill>
          <a:blip r:embed="rId4"/>
          <a:stretch>
            <a:fillRect/>
          </a:stretch>
        </p:blipFill>
        <p:spPr>
          <a:xfrm>
            <a:off x="3476984" y="4680037"/>
            <a:ext cx="2143921" cy="2160000"/>
          </a:xfrm>
          <a:prstGeom prst="rect">
            <a:avLst/>
          </a:prstGeom>
        </p:spPr>
      </p:pic>
      <p:pic>
        <p:nvPicPr>
          <p:cNvPr id="5" name="Image 4">
            <a:extLst>
              <a:ext uri="{FF2B5EF4-FFF2-40B4-BE49-F238E27FC236}">
                <a16:creationId xmlns:a16="http://schemas.microsoft.com/office/drawing/2014/main" id="{8B941A6C-1B52-AF24-F83D-B04A58CFA36D}"/>
              </a:ext>
            </a:extLst>
          </p:cNvPr>
          <p:cNvPicPr>
            <a:picLocks noChangeAspect="1"/>
          </p:cNvPicPr>
          <p:nvPr/>
        </p:nvPicPr>
        <p:blipFill>
          <a:blip r:embed="rId5"/>
          <a:stretch>
            <a:fillRect/>
          </a:stretch>
        </p:blipFill>
        <p:spPr>
          <a:xfrm>
            <a:off x="110927" y="4693303"/>
            <a:ext cx="2305138" cy="2160000"/>
          </a:xfrm>
          <a:prstGeom prst="rect">
            <a:avLst/>
          </a:prstGeom>
        </p:spPr>
      </p:pic>
      <p:pic>
        <p:nvPicPr>
          <p:cNvPr id="6" name="Image 5">
            <a:extLst>
              <a:ext uri="{FF2B5EF4-FFF2-40B4-BE49-F238E27FC236}">
                <a16:creationId xmlns:a16="http://schemas.microsoft.com/office/drawing/2014/main" id="{4FE02AD3-2216-D1B2-FF60-B6A83B0CBAE7}"/>
              </a:ext>
            </a:extLst>
          </p:cNvPr>
          <p:cNvPicPr>
            <a:picLocks noChangeAspect="1"/>
          </p:cNvPicPr>
          <p:nvPr/>
        </p:nvPicPr>
        <p:blipFill>
          <a:blip r:embed="rId6"/>
          <a:stretch>
            <a:fillRect/>
          </a:stretch>
        </p:blipFill>
        <p:spPr>
          <a:xfrm>
            <a:off x="10047882" y="4698000"/>
            <a:ext cx="2144118" cy="2160000"/>
          </a:xfrm>
          <a:prstGeom prst="rect">
            <a:avLst/>
          </a:prstGeom>
        </p:spPr>
      </p:pic>
      <p:pic>
        <p:nvPicPr>
          <p:cNvPr id="7" name="Image 6">
            <a:extLst>
              <a:ext uri="{FF2B5EF4-FFF2-40B4-BE49-F238E27FC236}">
                <a16:creationId xmlns:a16="http://schemas.microsoft.com/office/drawing/2014/main" id="{AB947942-6DB2-33CB-8623-A04B7FF2F278}"/>
              </a:ext>
            </a:extLst>
          </p:cNvPr>
          <p:cNvPicPr>
            <a:picLocks noChangeAspect="1"/>
          </p:cNvPicPr>
          <p:nvPr/>
        </p:nvPicPr>
        <p:blipFill>
          <a:blip r:embed="rId7"/>
          <a:stretch>
            <a:fillRect/>
          </a:stretch>
        </p:blipFill>
        <p:spPr>
          <a:xfrm>
            <a:off x="6386725" y="4715962"/>
            <a:ext cx="3133725" cy="2124075"/>
          </a:xfrm>
          <a:prstGeom prst="rect">
            <a:avLst/>
          </a:prstGeom>
        </p:spPr>
      </p:pic>
    </p:spTree>
    <p:extLst>
      <p:ext uri="{BB962C8B-B14F-4D97-AF65-F5344CB8AC3E}">
        <p14:creationId xmlns:p14="http://schemas.microsoft.com/office/powerpoint/2010/main" val="270474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B65DB9-6E86-D339-3B5C-7E6A185DB52A}"/>
              </a:ext>
            </a:extLst>
          </p:cNvPr>
          <p:cNvSpPr>
            <a:spLocks noGrp="1"/>
          </p:cNvSpPr>
          <p:nvPr>
            <p:ph type="title"/>
          </p:nvPr>
        </p:nvSpPr>
        <p:spPr>
          <a:xfrm>
            <a:off x="0" y="94286"/>
            <a:ext cx="12649200" cy="1325563"/>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Savonna</a:t>
            </a:r>
            <a:b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Musée de la céramique de Savonne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http://musa.savona.it/museodellaceramica/</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https://www.facebook.com/museoceramicasavona/?locale=it_IT</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fr-FR" sz="3600" dirty="0"/>
          </a:p>
        </p:txBody>
      </p:sp>
      <p:sp>
        <p:nvSpPr>
          <p:cNvPr id="3" name="Espace réservé du contenu 2">
            <a:extLst>
              <a:ext uri="{FF2B5EF4-FFF2-40B4-BE49-F238E27FC236}">
                <a16:creationId xmlns:a16="http://schemas.microsoft.com/office/drawing/2014/main" id="{6EE65B93-4937-B041-8350-D5AC346939EE}"/>
              </a:ext>
            </a:extLst>
          </p:cNvPr>
          <p:cNvSpPr>
            <a:spLocks noGrp="1"/>
          </p:cNvSpPr>
          <p:nvPr>
            <p:ph idx="1"/>
          </p:nvPr>
        </p:nvSpPr>
        <p:spPr>
          <a:xfrm>
            <a:off x="162016" y="1136810"/>
            <a:ext cx="8886734" cy="5721190"/>
          </a:xfrm>
        </p:spPr>
        <p:txBody>
          <a:bodyPr>
            <a:normAutofit fontScale="77500" lnSpcReduction="20000"/>
          </a:bodyPr>
          <a:lstStyle/>
          <a:p>
            <a:pPr marL="0" indent="0">
              <a:buNone/>
            </a:pPr>
            <a:r>
              <a:rPr lang="fr-FR" b="1" dirty="0"/>
              <a:t>La céramique dans l'histoire de Savone et d'Albisola</a:t>
            </a:r>
          </a:p>
          <a:p>
            <a:pPr marL="0" indent="0">
              <a:buNone/>
            </a:pPr>
            <a:r>
              <a:rPr lang="fr-FR" dirty="0"/>
              <a:t>La fabrication de la céramique ligure a des origines très anciennes : elle est née de la présence de bassins d'argile sur le territoire ligure, une matière première grâce à laquelle l'art de la poterie s'est développé à partir de la seconde moitié du XIIe siècle à Savone, pour atteindre ensuite </a:t>
            </a:r>
            <a:r>
              <a:rPr lang="fr-FR" dirty="0" err="1"/>
              <a:t>Albissola</a:t>
            </a:r>
            <a:r>
              <a:rPr lang="fr-FR" dirty="0"/>
              <a:t> et même Gênes au XIVe siècle.</a:t>
            </a:r>
          </a:p>
          <a:p>
            <a:pPr marL="0" indent="0">
              <a:buNone/>
            </a:pPr>
            <a:r>
              <a:rPr lang="fr-FR" dirty="0"/>
              <a:t>Au cours du XVIe siècle, la céramique ligure a connu un moment important, grâce à la diffusion de l'art de la majolique, avec une ornementation d'abord en bleu de cobalt puis en polychromie avec divers motifs tant orientaux (plantes des marais, insectes, oiseaux, pagodes, animaux de basse-cour) qu'occidentaux (châteaux avec tours, sujets surnaturels, religieux ou mythologiques). </a:t>
            </a:r>
          </a:p>
          <a:p>
            <a:pPr marL="0" indent="0">
              <a:buNone/>
            </a:pPr>
            <a:r>
              <a:rPr lang="fr-FR" dirty="0"/>
              <a:t>- Le décor appelé « </a:t>
            </a:r>
            <a:r>
              <a:rPr lang="fr-FR" b="1" dirty="0" err="1"/>
              <a:t>Antica</a:t>
            </a:r>
            <a:r>
              <a:rPr lang="fr-FR" b="1" dirty="0"/>
              <a:t> </a:t>
            </a:r>
            <a:r>
              <a:rPr lang="fr-FR" b="1" dirty="0" err="1"/>
              <a:t>Savona</a:t>
            </a:r>
            <a:r>
              <a:rPr lang="fr-FR" b="1" dirty="0"/>
              <a:t> ou Bianco </a:t>
            </a:r>
            <a:r>
              <a:rPr lang="fr-FR" b="1" dirty="0" err="1"/>
              <a:t>Blu</a:t>
            </a:r>
            <a:r>
              <a:rPr lang="fr-FR" b="1" dirty="0"/>
              <a:t> </a:t>
            </a:r>
            <a:r>
              <a:rPr lang="fr-FR" dirty="0"/>
              <a:t>» a été introduit par la famille </a:t>
            </a:r>
            <a:r>
              <a:rPr lang="fr-FR" dirty="0" err="1"/>
              <a:t>Guidobono</a:t>
            </a:r>
            <a:r>
              <a:rPr lang="fr-FR" dirty="0"/>
              <a:t>, dont le fondateur, Giovanni Antonio (1651, 1685), est à l'origine de la définition en clair-obscur de la monochromie turquoise. Il s'agit essentiellement de la représentation d'une figure humaine dans un paysage qui se compose presque toujours d'un premier plan avec des buissons végétaux et de petits rochers, d'un arrière-plan avec des prairies, des arbres, quelques maisons ou châteaux et d'un plan d'arrière-plan avec des montagnes et des nuages. La scène représente généralement un épisode biblique, mythologique ou littéraire tiré d'estampes, d'illustrations de livres, ou dépeint un putto ou un paysage.</a:t>
            </a:r>
          </a:p>
        </p:txBody>
      </p:sp>
      <p:pic>
        <p:nvPicPr>
          <p:cNvPr id="4" name="Image 3">
            <a:extLst>
              <a:ext uri="{FF2B5EF4-FFF2-40B4-BE49-F238E27FC236}">
                <a16:creationId xmlns:a16="http://schemas.microsoft.com/office/drawing/2014/main" id="{DD4945F6-892F-F2F6-D8C3-D583F4F57875}"/>
              </a:ext>
            </a:extLst>
          </p:cNvPr>
          <p:cNvPicPr>
            <a:picLocks noChangeAspect="1"/>
          </p:cNvPicPr>
          <p:nvPr/>
        </p:nvPicPr>
        <p:blipFill>
          <a:blip r:embed="rId4"/>
          <a:stretch>
            <a:fillRect/>
          </a:stretch>
        </p:blipFill>
        <p:spPr>
          <a:xfrm>
            <a:off x="9175882" y="2250000"/>
            <a:ext cx="2917668" cy="4608000"/>
          </a:xfrm>
          <a:prstGeom prst="rect">
            <a:avLst/>
          </a:prstGeom>
        </p:spPr>
      </p:pic>
      <p:pic>
        <p:nvPicPr>
          <p:cNvPr id="5" name="Image 4">
            <a:extLst>
              <a:ext uri="{FF2B5EF4-FFF2-40B4-BE49-F238E27FC236}">
                <a16:creationId xmlns:a16="http://schemas.microsoft.com/office/drawing/2014/main" id="{D3F8127B-42BE-3693-1969-9345D05BB1B0}"/>
              </a:ext>
            </a:extLst>
          </p:cNvPr>
          <p:cNvPicPr>
            <a:picLocks noChangeAspect="1"/>
          </p:cNvPicPr>
          <p:nvPr/>
        </p:nvPicPr>
        <p:blipFill>
          <a:blip r:embed="rId5"/>
          <a:stretch>
            <a:fillRect/>
          </a:stretch>
        </p:blipFill>
        <p:spPr>
          <a:xfrm>
            <a:off x="9257070" y="304924"/>
            <a:ext cx="2836480" cy="2556000"/>
          </a:xfrm>
          <a:prstGeom prst="rect">
            <a:avLst/>
          </a:prstGeom>
        </p:spPr>
      </p:pic>
    </p:spTree>
    <p:extLst>
      <p:ext uri="{BB962C8B-B14F-4D97-AF65-F5344CB8AC3E}">
        <p14:creationId xmlns:p14="http://schemas.microsoft.com/office/powerpoint/2010/main" val="3373952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B65DB9-6E86-D339-3B5C-7E6A185DB52A}"/>
              </a:ext>
            </a:extLst>
          </p:cNvPr>
          <p:cNvSpPr>
            <a:spLocks noGrp="1"/>
          </p:cNvSpPr>
          <p:nvPr>
            <p:ph type="title"/>
          </p:nvPr>
        </p:nvSpPr>
        <p:spPr>
          <a:xfrm>
            <a:off x="-18685" y="123008"/>
            <a:ext cx="12649200" cy="1325563"/>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Savonna</a:t>
            </a:r>
            <a:b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Musée de la céramique de Savonne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http://musa.savona.it/museodellaceramica/</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https://www.facebook.com/museoceramicasavona/?locale=it_IT</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fr-FR" sz="3600" dirty="0"/>
          </a:p>
        </p:txBody>
      </p:sp>
      <p:sp>
        <p:nvSpPr>
          <p:cNvPr id="3" name="Espace réservé du contenu 2">
            <a:extLst>
              <a:ext uri="{FF2B5EF4-FFF2-40B4-BE49-F238E27FC236}">
                <a16:creationId xmlns:a16="http://schemas.microsoft.com/office/drawing/2014/main" id="{6EE65B93-4937-B041-8350-D5AC346939EE}"/>
              </a:ext>
            </a:extLst>
          </p:cNvPr>
          <p:cNvSpPr>
            <a:spLocks noGrp="1"/>
          </p:cNvSpPr>
          <p:nvPr>
            <p:ph idx="1"/>
          </p:nvPr>
        </p:nvSpPr>
        <p:spPr>
          <a:xfrm>
            <a:off x="-119743" y="1115039"/>
            <a:ext cx="9361715" cy="6047762"/>
          </a:xfrm>
        </p:spPr>
        <p:txBody>
          <a:bodyPr>
            <a:normAutofit fontScale="77500" lnSpcReduction="20000"/>
          </a:bodyPr>
          <a:lstStyle/>
          <a:p>
            <a:pPr>
              <a:buFontTx/>
              <a:buChar char="-"/>
            </a:pPr>
            <a:r>
              <a:rPr lang="fr-FR" dirty="0"/>
              <a:t>Le décor appelé « </a:t>
            </a:r>
            <a:r>
              <a:rPr lang="fr-FR" b="1" dirty="0"/>
              <a:t>calligraphie naturaliste </a:t>
            </a:r>
            <a:r>
              <a:rPr lang="fr-FR" dirty="0"/>
              <a:t>» : introduite dans la première moitié du XVIIe siècle dans les manufactures d'Albisola et de Savone, la décoration reprend les motifs de la porcelaine chinoise en usage sous le règne de </a:t>
            </a:r>
            <a:r>
              <a:rPr lang="fr-FR" dirty="0" err="1"/>
              <a:t>Wanli</a:t>
            </a:r>
            <a:r>
              <a:rPr lang="fr-FR" dirty="0"/>
              <a:t> de la dynastie Ming. Les céramistes disposaient vraisemblablement de modèles chinois originaux ou d'imitations de produits persans. Les sujets orientaux sont particulièrement remarquables : lièvres, faons, chiens, oiseaux parmi les herbes et les feuilles lancéolées, les fleurs et les palmettes. Des motifs occidentaux tels que des châteaux, des clochers, des églises et des figures humaines ont également été superposés, avec des contours de cyprès. La production se fait sur majolique blanche ou bleutée, en monochrome bleu dans un premier temps, puis en polychromie avec du vert, de l'orange, du bleu et du jaune par la suite.</a:t>
            </a:r>
          </a:p>
          <a:p>
            <a:pPr>
              <a:buFontTx/>
              <a:buChar char="-"/>
            </a:pPr>
            <a:r>
              <a:rPr lang="fr-FR" dirty="0"/>
              <a:t>Le décor « </a:t>
            </a:r>
            <a:r>
              <a:rPr lang="fr-FR" b="1" dirty="0"/>
              <a:t>Levantin</a:t>
            </a:r>
            <a:r>
              <a:rPr lang="fr-FR" dirty="0"/>
              <a:t> » : ce décor, exécuté en plusieurs couleurs ou uniquement en manganèse, consiste en l'esquisse de petits personnages et d'animaux, mais aussi d'éléments de paysage tels que des fermes, des petits arbres, etc.</a:t>
            </a:r>
          </a:p>
          <a:p>
            <a:pPr>
              <a:buFontTx/>
              <a:buChar char="-"/>
            </a:pPr>
            <a:r>
              <a:rPr lang="fr-FR" dirty="0"/>
              <a:t>Le décor « </a:t>
            </a:r>
            <a:r>
              <a:rPr lang="fr-FR" b="1" dirty="0" err="1"/>
              <a:t>Boselli</a:t>
            </a:r>
            <a:r>
              <a:rPr lang="fr-FR" dirty="0"/>
              <a:t> » : décoration florale dans laquelle le décor d'un objet s'articule autour d'un bouquet de fleurs dominé par une tulipe ou une rose entourée de quelques autres petites fleurs (myosotis, bouton d'or, marguerites), complété par quelques feuilles. La surface restante est parsemée de quelques petits groupes de fleurs ou de petites feuilles. Le motif est sur majolique blanche : en monochrome vert ou en polychrome rose, jaune, orange, violet, bleu et vert. </a:t>
            </a:r>
          </a:p>
        </p:txBody>
      </p:sp>
      <p:pic>
        <p:nvPicPr>
          <p:cNvPr id="9" name="Image 8">
            <a:extLst>
              <a:ext uri="{FF2B5EF4-FFF2-40B4-BE49-F238E27FC236}">
                <a16:creationId xmlns:a16="http://schemas.microsoft.com/office/drawing/2014/main" id="{FEE6CDEA-41CD-58ED-D187-12FF347B5D09}"/>
              </a:ext>
            </a:extLst>
          </p:cNvPr>
          <p:cNvPicPr>
            <a:picLocks noChangeAspect="1"/>
          </p:cNvPicPr>
          <p:nvPr/>
        </p:nvPicPr>
        <p:blipFill>
          <a:blip r:embed="rId4"/>
          <a:stretch>
            <a:fillRect/>
          </a:stretch>
        </p:blipFill>
        <p:spPr>
          <a:xfrm>
            <a:off x="9743518" y="0"/>
            <a:ext cx="2448482" cy="2412000"/>
          </a:xfrm>
          <a:prstGeom prst="rect">
            <a:avLst/>
          </a:prstGeom>
        </p:spPr>
      </p:pic>
      <p:pic>
        <p:nvPicPr>
          <p:cNvPr id="10" name="Image 9">
            <a:extLst>
              <a:ext uri="{FF2B5EF4-FFF2-40B4-BE49-F238E27FC236}">
                <a16:creationId xmlns:a16="http://schemas.microsoft.com/office/drawing/2014/main" id="{3B961182-B30A-B2BF-D494-9792D649393D}"/>
              </a:ext>
            </a:extLst>
          </p:cNvPr>
          <p:cNvPicPr>
            <a:picLocks noChangeAspect="1"/>
          </p:cNvPicPr>
          <p:nvPr/>
        </p:nvPicPr>
        <p:blipFill>
          <a:blip r:embed="rId5"/>
          <a:stretch>
            <a:fillRect/>
          </a:stretch>
        </p:blipFill>
        <p:spPr>
          <a:xfrm>
            <a:off x="9241972" y="4698000"/>
            <a:ext cx="2880000" cy="2160000"/>
          </a:xfrm>
          <a:prstGeom prst="rect">
            <a:avLst/>
          </a:prstGeom>
        </p:spPr>
      </p:pic>
      <p:pic>
        <p:nvPicPr>
          <p:cNvPr id="11" name="Image 10">
            <a:extLst>
              <a:ext uri="{FF2B5EF4-FFF2-40B4-BE49-F238E27FC236}">
                <a16:creationId xmlns:a16="http://schemas.microsoft.com/office/drawing/2014/main" id="{9C6019C7-918E-72DD-AE2A-A1E41F241E6B}"/>
              </a:ext>
            </a:extLst>
          </p:cNvPr>
          <p:cNvPicPr>
            <a:picLocks noChangeAspect="1"/>
          </p:cNvPicPr>
          <p:nvPr/>
        </p:nvPicPr>
        <p:blipFill>
          <a:blip r:embed="rId6"/>
          <a:stretch>
            <a:fillRect/>
          </a:stretch>
        </p:blipFill>
        <p:spPr>
          <a:xfrm>
            <a:off x="9743518" y="2409008"/>
            <a:ext cx="2270696" cy="2160000"/>
          </a:xfrm>
          <a:prstGeom prst="rect">
            <a:avLst/>
          </a:prstGeom>
        </p:spPr>
      </p:pic>
    </p:spTree>
    <p:extLst>
      <p:ext uri="{BB962C8B-B14F-4D97-AF65-F5344CB8AC3E}">
        <p14:creationId xmlns:p14="http://schemas.microsoft.com/office/powerpoint/2010/main" val="4051620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B65DB9-6E86-D339-3B5C-7E6A185DB52A}"/>
              </a:ext>
            </a:extLst>
          </p:cNvPr>
          <p:cNvSpPr>
            <a:spLocks noGrp="1"/>
          </p:cNvSpPr>
          <p:nvPr>
            <p:ph type="title"/>
          </p:nvPr>
        </p:nvSpPr>
        <p:spPr/>
        <p:txBody>
          <a:bodyPr/>
          <a:lstStyle/>
          <a:p>
            <a:r>
              <a:rPr kumimoji="0" lang="fr-FR" sz="4000" b="1" i="0" u="none" strike="noStrike" kern="1200" cap="none" spc="0" normalizeH="0" baseline="0" noProof="0">
                <a:ln>
                  <a:noFill/>
                </a:ln>
                <a:solidFill>
                  <a:srgbClr val="FF0000"/>
                </a:solidFill>
                <a:effectLst/>
                <a:uLnTx/>
                <a:uFillTx/>
                <a:latin typeface="Calibri Light" panose="020F0302020204030204"/>
                <a:ea typeface="+mj-ea"/>
                <a:cs typeface="+mj-cs"/>
              </a:rPr>
              <a:t>Associations céramiques et Musées en </a:t>
            </a:r>
            <a:r>
              <a:rPr kumimoji="0" lang="fr-FR" sz="4000" b="1" i="0" u="none" strike="noStrike" kern="1200" cap="none" spc="0" normalizeH="0" baseline="0" noProof="0">
                <a:ln>
                  <a:noFill/>
                </a:ln>
                <a:solidFill>
                  <a:srgbClr val="70AD47">
                    <a:lumMod val="75000"/>
                  </a:srgbClr>
                </a:solidFill>
                <a:effectLst/>
                <a:uLnTx/>
                <a:uFillTx/>
                <a:latin typeface="Calibri Light" panose="020F0302020204030204"/>
                <a:ea typeface="+mj-ea"/>
                <a:cs typeface="+mj-cs"/>
              </a:rPr>
              <a:t>Italie - Lodi</a:t>
            </a:r>
            <a:endParaRPr lang="fr-FR"/>
          </a:p>
        </p:txBody>
      </p:sp>
      <p:sp>
        <p:nvSpPr>
          <p:cNvPr id="3" name="Espace réservé du contenu 2">
            <a:extLst>
              <a:ext uri="{FF2B5EF4-FFF2-40B4-BE49-F238E27FC236}">
                <a16:creationId xmlns:a16="http://schemas.microsoft.com/office/drawing/2014/main" id="{6EE65B93-4937-B041-8350-D5AC346939EE}"/>
              </a:ext>
            </a:extLst>
          </p:cNvPr>
          <p:cNvSpPr>
            <a:spLocks noGrp="1"/>
          </p:cNvSpPr>
          <p:nvPr>
            <p:ph idx="1"/>
          </p:nvPr>
        </p:nvSpPr>
        <p:spPr>
          <a:xfrm>
            <a:off x="246380" y="1500505"/>
            <a:ext cx="11699240" cy="5692776"/>
          </a:xfrm>
        </p:spPr>
        <p:txBody>
          <a:bodyPr>
            <a:normAutofit lnSpcReduction="10000"/>
          </a:bodyPr>
          <a:lstStyle/>
          <a:p>
            <a:pPr marL="0" indent="0">
              <a:buNone/>
            </a:pPr>
            <a:r>
              <a:rPr lang="fr-FR" dirty="0"/>
              <a:t>À la suite de la guerre de succession d'Espagne, au début du XVIIIe siècle, le territoire de Lodi passe, avec le duché de Milan, aux Habsbourg d'Autriche. Une série de réformes économiques a alors été introduite. Elles ont stimulé l'économie et le commerce en général. Dans le domaine de la céramique, malgré le maintien de divers droits sur les matières premières et les exportations, plusieurs usines se développent à Lodi, dont celles de la famille </a:t>
            </a:r>
            <a:r>
              <a:rPr lang="fr-FR" b="1" dirty="0" err="1"/>
              <a:t>Coppellotti</a:t>
            </a:r>
            <a:r>
              <a:rPr lang="fr-FR" dirty="0"/>
              <a:t>, déjà active au XVIIe siècle, de la famille </a:t>
            </a:r>
            <a:r>
              <a:rPr lang="fr-FR" b="1" dirty="0"/>
              <a:t>Rossetti</a:t>
            </a:r>
            <a:r>
              <a:rPr lang="fr-FR" dirty="0"/>
              <a:t> et de la famille </a:t>
            </a:r>
            <a:r>
              <a:rPr lang="fr-FR" b="1" dirty="0" err="1"/>
              <a:t>Ferretti</a:t>
            </a:r>
            <a:r>
              <a:rPr lang="fr-FR" dirty="0"/>
              <a:t>, qui représentent l'apogée de la production de céramiques de qualité de Lodi.</a:t>
            </a:r>
          </a:p>
          <a:p>
            <a:pPr marL="0" indent="0">
              <a:buNone/>
            </a:pPr>
            <a:r>
              <a:rPr lang="fr-FR" dirty="0"/>
              <a:t>En 1796, la « </a:t>
            </a:r>
            <a:r>
              <a:rPr lang="fr-FR" dirty="0">
                <a:hlinkClick r:id="rId2"/>
              </a:rPr>
              <a:t>bataille du pont de Lodi </a:t>
            </a:r>
            <a:r>
              <a:rPr lang="fr-FR" dirty="0"/>
              <a:t>» entre Napoléon et les troupes autrichiennes marque le début du déclin de la production de céramique à Lodi, en raison des dommages matériels subis par l'usine </a:t>
            </a:r>
            <a:r>
              <a:rPr lang="fr-FR" dirty="0" err="1"/>
              <a:t>Ferretti</a:t>
            </a:r>
            <a:r>
              <a:rPr lang="fr-FR" dirty="0"/>
              <a:t>, située près de l'Adda, et du déclin économique pendant les guerres napoléoniennes et la Restauration qui s'ensuit. En 1823, </a:t>
            </a:r>
            <a:r>
              <a:rPr lang="fr-FR" dirty="0" err="1"/>
              <a:t>Ferretti</a:t>
            </a:r>
            <a:r>
              <a:rPr lang="fr-FR" dirty="0"/>
              <a:t> est repris par </a:t>
            </a:r>
            <a:r>
              <a:rPr lang="fr-FR" b="1" dirty="0" err="1"/>
              <a:t>Dossenane</a:t>
            </a:r>
            <a:r>
              <a:rPr lang="fr-FR" dirty="0"/>
              <a:t> qui  ne produit plus que de des céramiques industrielles. </a:t>
            </a:r>
          </a:p>
        </p:txBody>
      </p:sp>
    </p:spTree>
    <p:extLst>
      <p:ext uri="{BB962C8B-B14F-4D97-AF65-F5344CB8AC3E}">
        <p14:creationId xmlns:p14="http://schemas.microsoft.com/office/powerpoint/2010/main" val="19164570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B65DB9-6E86-D339-3B5C-7E6A185DB52A}"/>
              </a:ext>
            </a:extLst>
          </p:cNvPr>
          <p:cNvSpPr>
            <a:spLocks noGrp="1"/>
          </p:cNvSpPr>
          <p:nvPr>
            <p:ph type="title"/>
          </p:nvPr>
        </p:nvSpPr>
        <p:spPr>
          <a:xfrm>
            <a:off x="0" y="-122555"/>
            <a:ext cx="12649200" cy="1325563"/>
          </a:xfrm>
        </p:spPr>
        <p:txBody>
          <a:bodyPr/>
          <a:lstStyle/>
          <a:p>
            <a:r>
              <a:rPr kumimoji="0" lang="fr-FR" sz="36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Lodi - </a:t>
            </a:r>
            <a:r>
              <a:rPr kumimoji="0" lang="fr-FR" sz="3600" b="1" i="0" u="none" strike="noStrike" kern="1200" cap="none" spc="0" normalizeH="0" baseline="0" noProof="0" dirty="0" err="1">
                <a:ln>
                  <a:noFill/>
                </a:ln>
                <a:solidFill>
                  <a:srgbClr val="70AD47">
                    <a:lumMod val="75000"/>
                  </a:srgbClr>
                </a:solidFill>
                <a:effectLst/>
                <a:uLnTx/>
                <a:uFillTx/>
                <a:latin typeface="Calibri Light" panose="020F0302020204030204"/>
                <a:ea typeface="+mj-ea"/>
                <a:cs typeface="+mj-cs"/>
              </a:rPr>
              <a:t>Coppellotti</a:t>
            </a:r>
            <a:endParaRPr lang="fr-FR" sz="3600" dirty="0"/>
          </a:p>
        </p:txBody>
      </p:sp>
      <p:sp>
        <p:nvSpPr>
          <p:cNvPr id="3" name="Espace réservé du contenu 2">
            <a:extLst>
              <a:ext uri="{FF2B5EF4-FFF2-40B4-BE49-F238E27FC236}">
                <a16:creationId xmlns:a16="http://schemas.microsoft.com/office/drawing/2014/main" id="{6EE65B93-4937-B041-8350-D5AC346939EE}"/>
              </a:ext>
            </a:extLst>
          </p:cNvPr>
          <p:cNvSpPr>
            <a:spLocks noGrp="1"/>
          </p:cNvSpPr>
          <p:nvPr>
            <p:ph idx="1"/>
          </p:nvPr>
        </p:nvSpPr>
        <p:spPr>
          <a:xfrm>
            <a:off x="246380" y="1060610"/>
            <a:ext cx="11699240" cy="2939415"/>
          </a:xfrm>
        </p:spPr>
        <p:txBody>
          <a:bodyPr>
            <a:normAutofit fontScale="85000" lnSpcReduction="20000"/>
          </a:bodyPr>
          <a:lstStyle/>
          <a:p>
            <a:pPr marL="0" indent="0">
              <a:buNone/>
            </a:pPr>
            <a:r>
              <a:rPr lang="fr-FR" dirty="0"/>
              <a:t>L'usine </a:t>
            </a:r>
            <a:r>
              <a:rPr lang="fr-FR" b="1" dirty="0" err="1"/>
              <a:t>Coppellotti</a:t>
            </a:r>
            <a:r>
              <a:rPr lang="fr-FR" b="1" dirty="0"/>
              <a:t> </a:t>
            </a:r>
            <a:r>
              <a:rPr lang="fr-FR" dirty="0"/>
              <a:t>a été active de 1641 à la fin du XVIIIe siècle ; les céramiques les plus prestigieuses, en grand feu, datent de la période 1735-1740. Des assiettes, des centres de table, des théières, des cafetières, des sucriers ont été produits. Parmi les décorations, celles dans le goût français se distinguent, en particulier par la décoration dite « aux lambrequins et rayonnants" sur le modèle de Rouen, avec des arabesques, des draperies, des treillis et des compositions géométriques et florales disposées en motifs radiaux. La plupart de ces objets sont en monochrome turquoise. Il existe également de nombreuses autres décorations polychromes originales inspirées de la vie locale de Lodi, telles que des fruits, des poissons, des paysages, des châteaux, des paysans, des voyageurs, des musiciens, des figures orientales, accompagnées d'animaux, tels que des oiseaux et des chiens.</a:t>
            </a:r>
          </a:p>
        </p:txBody>
      </p:sp>
      <p:pic>
        <p:nvPicPr>
          <p:cNvPr id="4" name="Image 3">
            <a:extLst>
              <a:ext uri="{FF2B5EF4-FFF2-40B4-BE49-F238E27FC236}">
                <a16:creationId xmlns:a16="http://schemas.microsoft.com/office/drawing/2014/main" id="{EED41DA7-6AF6-46AA-926C-9A86D923F61E}"/>
              </a:ext>
            </a:extLst>
          </p:cNvPr>
          <p:cNvPicPr>
            <a:picLocks noChangeAspect="1"/>
          </p:cNvPicPr>
          <p:nvPr/>
        </p:nvPicPr>
        <p:blipFill>
          <a:blip r:embed="rId2"/>
          <a:stretch>
            <a:fillRect/>
          </a:stretch>
        </p:blipFill>
        <p:spPr>
          <a:xfrm>
            <a:off x="0" y="4200525"/>
            <a:ext cx="3143250" cy="2657475"/>
          </a:xfrm>
          <a:prstGeom prst="rect">
            <a:avLst/>
          </a:prstGeom>
        </p:spPr>
      </p:pic>
      <p:pic>
        <p:nvPicPr>
          <p:cNvPr id="5" name="Image 4">
            <a:extLst>
              <a:ext uri="{FF2B5EF4-FFF2-40B4-BE49-F238E27FC236}">
                <a16:creationId xmlns:a16="http://schemas.microsoft.com/office/drawing/2014/main" id="{18190447-E3A2-2DA4-8D0D-ABB6E3823395}"/>
              </a:ext>
            </a:extLst>
          </p:cNvPr>
          <p:cNvPicPr>
            <a:picLocks noChangeAspect="1"/>
          </p:cNvPicPr>
          <p:nvPr/>
        </p:nvPicPr>
        <p:blipFill>
          <a:blip r:embed="rId3"/>
          <a:stretch>
            <a:fillRect/>
          </a:stretch>
        </p:blipFill>
        <p:spPr>
          <a:xfrm>
            <a:off x="3701415" y="4543424"/>
            <a:ext cx="3143250" cy="1971675"/>
          </a:xfrm>
          <a:prstGeom prst="rect">
            <a:avLst/>
          </a:prstGeom>
        </p:spPr>
      </p:pic>
      <p:pic>
        <p:nvPicPr>
          <p:cNvPr id="6" name="Image 5">
            <a:extLst>
              <a:ext uri="{FF2B5EF4-FFF2-40B4-BE49-F238E27FC236}">
                <a16:creationId xmlns:a16="http://schemas.microsoft.com/office/drawing/2014/main" id="{6E2A8C34-A8DE-4075-DDA0-46915472B951}"/>
              </a:ext>
            </a:extLst>
          </p:cNvPr>
          <p:cNvPicPr>
            <a:picLocks noChangeAspect="1"/>
          </p:cNvPicPr>
          <p:nvPr/>
        </p:nvPicPr>
        <p:blipFill>
          <a:blip r:embed="rId4"/>
          <a:stretch>
            <a:fillRect/>
          </a:stretch>
        </p:blipFill>
        <p:spPr>
          <a:xfrm>
            <a:off x="7477127" y="4543424"/>
            <a:ext cx="3143250" cy="2200275"/>
          </a:xfrm>
          <a:prstGeom prst="rect">
            <a:avLst/>
          </a:prstGeom>
        </p:spPr>
      </p:pic>
    </p:spTree>
    <p:extLst>
      <p:ext uri="{BB962C8B-B14F-4D97-AF65-F5344CB8AC3E}">
        <p14:creationId xmlns:p14="http://schemas.microsoft.com/office/powerpoint/2010/main" val="26206262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F32A3D-C31F-E7A8-DBAC-96B900D1B8E0}"/>
              </a:ext>
            </a:extLst>
          </p:cNvPr>
          <p:cNvSpPr>
            <a:spLocks noGrp="1"/>
          </p:cNvSpPr>
          <p:nvPr>
            <p:ph type="title"/>
          </p:nvPr>
        </p:nvSpPr>
        <p:spPr>
          <a:xfrm>
            <a:off x="152400" y="182245"/>
            <a:ext cx="11887200" cy="793115"/>
          </a:xfrm>
        </p:spPr>
        <p:txBody>
          <a:bodyPr/>
          <a:lstStyle/>
          <a:p>
            <a:r>
              <a:rPr kumimoji="0" lang="fr-FR" sz="36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Lodi - Rossetti</a:t>
            </a:r>
            <a:endParaRPr lang="fr-FR" dirty="0"/>
          </a:p>
        </p:txBody>
      </p:sp>
      <p:sp>
        <p:nvSpPr>
          <p:cNvPr id="3" name="Espace réservé du contenu 2">
            <a:extLst>
              <a:ext uri="{FF2B5EF4-FFF2-40B4-BE49-F238E27FC236}">
                <a16:creationId xmlns:a16="http://schemas.microsoft.com/office/drawing/2014/main" id="{815FE84A-E41D-786B-AA08-3DDDABF2E8DD}"/>
              </a:ext>
            </a:extLst>
          </p:cNvPr>
          <p:cNvSpPr>
            <a:spLocks noGrp="1"/>
          </p:cNvSpPr>
          <p:nvPr>
            <p:ph idx="1"/>
          </p:nvPr>
        </p:nvSpPr>
        <p:spPr>
          <a:xfrm>
            <a:off x="152400" y="1240472"/>
            <a:ext cx="10114280" cy="5435283"/>
          </a:xfrm>
        </p:spPr>
        <p:txBody>
          <a:bodyPr>
            <a:normAutofit fontScale="92500" lnSpcReduction="10000"/>
          </a:bodyPr>
          <a:lstStyle/>
          <a:p>
            <a:pPr marL="0" indent="0">
              <a:buNone/>
            </a:pPr>
            <a:r>
              <a:rPr lang="fr-FR" dirty="0"/>
              <a:t>Les céramiques</a:t>
            </a:r>
            <a:r>
              <a:rPr lang="fr-FR" b="1" dirty="0"/>
              <a:t> Rossetti</a:t>
            </a:r>
            <a:r>
              <a:rPr lang="fr-FR" dirty="0"/>
              <a:t>, exclusivement de </a:t>
            </a:r>
            <a:r>
              <a:rPr lang="fr-FR" b="1" dirty="0"/>
              <a:t>grand feu</a:t>
            </a:r>
            <a:r>
              <a:rPr lang="fr-FR" dirty="0"/>
              <a:t>, ont été produites et décorées par divers membres de la famille Rossetti à Lodi et à Turin dans la première moitié du XVIIIe siècle.</a:t>
            </a:r>
          </a:p>
          <a:p>
            <a:pPr marL="0" indent="0">
              <a:buNone/>
            </a:pPr>
            <a:r>
              <a:rPr lang="fr-FR" dirty="0"/>
              <a:t>Les informations sur les membres de la famille sont fragmentaires : actifs à Turin dans la Real </a:t>
            </a:r>
            <a:r>
              <a:rPr lang="fr-FR" dirty="0" err="1"/>
              <a:t>Fabbrica</a:t>
            </a:r>
            <a:r>
              <a:rPr lang="fr-FR" dirty="0"/>
              <a:t> fondée en 1725, ils sont ensuite actifs à Lodi entre 1729 et 1736, puis à nouveau à Turin. La plupart des céramiques de Lodi sont marquées au dos par les initiales entrelacées "GR", tandis qu'à Turin, le monogramme "TR" était utilisé.</a:t>
            </a:r>
          </a:p>
          <a:p>
            <a:pPr marL="0" indent="0">
              <a:buNone/>
            </a:pPr>
            <a:r>
              <a:rPr lang="fr-FR" dirty="0"/>
              <a:t>La plupart des céramiques Rossetti est en bleu monochrome, souvent influencée par la porcelaine chinoise en camaïeu bleu. On suppose que Giorgio </a:t>
            </a:r>
            <a:r>
              <a:rPr lang="fr-FR" dirty="0" err="1"/>
              <a:t>Giacinto</a:t>
            </a:r>
            <a:r>
              <a:rPr lang="fr-FR" dirty="0"/>
              <a:t> Rossetti, originaire de Turin, donc d'une région proche de la France, a introduit cette mode à Lodi, et en particulier le décor "à la </a:t>
            </a:r>
            <a:r>
              <a:rPr lang="fr-FR" dirty="0" err="1"/>
              <a:t>Bérain</a:t>
            </a:r>
            <a:r>
              <a:rPr lang="fr-FR" dirty="0"/>
              <a:t>", développé à Moustiers, et celui des "lambrequins rayonnants", développé à Rouen.</a:t>
            </a:r>
          </a:p>
          <a:p>
            <a:pPr marL="0" indent="0">
              <a:buNone/>
            </a:pPr>
            <a:r>
              <a:rPr lang="fr-FR" dirty="0"/>
              <a:t>Rossetti a également produit de la </a:t>
            </a:r>
            <a:r>
              <a:rPr lang="fr-FR" b="1" dirty="0"/>
              <a:t>porcelaine</a:t>
            </a:r>
            <a:r>
              <a:rPr lang="fr-FR" dirty="0"/>
              <a:t> à Turin entre 1737 et 1748.</a:t>
            </a:r>
          </a:p>
        </p:txBody>
      </p:sp>
      <p:pic>
        <p:nvPicPr>
          <p:cNvPr id="4" name="Image 3">
            <a:extLst>
              <a:ext uri="{FF2B5EF4-FFF2-40B4-BE49-F238E27FC236}">
                <a16:creationId xmlns:a16="http://schemas.microsoft.com/office/drawing/2014/main" id="{1C08C27E-8D5A-A070-2836-C735FF710E64}"/>
              </a:ext>
            </a:extLst>
          </p:cNvPr>
          <p:cNvPicPr>
            <a:picLocks noChangeAspect="1"/>
          </p:cNvPicPr>
          <p:nvPr/>
        </p:nvPicPr>
        <p:blipFill>
          <a:blip r:embed="rId2"/>
          <a:stretch>
            <a:fillRect/>
          </a:stretch>
        </p:blipFill>
        <p:spPr>
          <a:xfrm>
            <a:off x="10266680" y="2210275"/>
            <a:ext cx="1571625" cy="3495675"/>
          </a:xfrm>
          <a:prstGeom prst="rect">
            <a:avLst/>
          </a:prstGeom>
        </p:spPr>
      </p:pic>
    </p:spTree>
    <p:extLst>
      <p:ext uri="{BB962C8B-B14F-4D97-AF65-F5344CB8AC3E}">
        <p14:creationId xmlns:p14="http://schemas.microsoft.com/office/powerpoint/2010/main" val="1964214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2A208D-58E6-BFBE-4E67-7546E4FEEEEC}"/>
              </a:ext>
            </a:extLst>
          </p:cNvPr>
          <p:cNvSpPr>
            <a:spLocks noGrp="1"/>
          </p:cNvSpPr>
          <p:nvPr>
            <p:ph type="title"/>
          </p:nvPr>
        </p:nvSpPr>
        <p:spPr>
          <a:xfrm>
            <a:off x="50800" y="0"/>
            <a:ext cx="11353800" cy="671195"/>
          </a:xfrm>
        </p:spPr>
        <p:txBody>
          <a:bodyPr/>
          <a:lstStyle/>
          <a:p>
            <a:r>
              <a:rPr kumimoji="0" lang="fr-FR" sz="36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Lodi - </a:t>
            </a:r>
            <a:r>
              <a:rPr kumimoji="0" lang="fr-FR" sz="3600" b="1" i="0" u="none" strike="noStrike" kern="1200" cap="none" spc="0" normalizeH="0" baseline="0" noProof="0" dirty="0" err="1">
                <a:ln>
                  <a:noFill/>
                </a:ln>
                <a:solidFill>
                  <a:srgbClr val="70AD47">
                    <a:lumMod val="75000"/>
                  </a:srgbClr>
                </a:solidFill>
                <a:effectLst/>
                <a:uLnTx/>
                <a:uFillTx/>
                <a:latin typeface="Calibri Light" panose="020F0302020204030204"/>
                <a:ea typeface="+mj-ea"/>
                <a:cs typeface="+mj-cs"/>
              </a:rPr>
              <a:t>Ferretti</a:t>
            </a:r>
            <a:endParaRPr lang="fr-FR" dirty="0"/>
          </a:p>
        </p:txBody>
      </p:sp>
      <p:sp>
        <p:nvSpPr>
          <p:cNvPr id="3" name="Espace réservé du contenu 2">
            <a:extLst>
              <a:ext uri="{FF2B5EF4-FFF2-40B4-BE49-F238E27FC236}">
                <a16:creationId xmlns:a16="http://schemas.microsoft.com/office/drawing/2014/main" id="{856D4997-C397-F492-00F0-CEF84830CBB6}"/>
              </a:ext>
            </a:extLst>
          </p:cNvPr>
          <p:cNvSpPr>
            <a:spLocks noGrp="1"/>
          </p:cNvSpPr>
          <p:nvPr>
            <p:ph idx="1"/>
          </p:nvPr>
        </p:nvSpPr>
        <p:spPr>
          <a:xfrm>
            <a:off x="0" y="671195"/>
            <a:ext cx="10007600" cy="6288405"/>
          </a:xfrm>
        </p:spPr>
        <p:txBody>
          <a:bodyPr>
            <a:normAutofit fontScale="77500" lnSpcReduction="20000"/>
          </a:bodyPr>
          <a:lstStyle/>
          <a:p>
            <a:pPr marL="0" indent="0">
              <a:buNone/>
            </a:pPr>
            <a:r>
              <a:rPr lang="fr-FR" dirty="0"/>
              <a:t>La fabrique </a:t>
            </a:r>
            <a:r>
              <a:rPr lang="fr-FR" b="1" dirty="0" err="1"/>
              <a:t>Ferretti</a:t>
            </a:r>
            <a:r>
              <a:rPr lang="fr-FR" b="1" dirty="0"/>
              <a:t> </a:t>
            </a:r>
            <a:r>
              <a:rPr lang="fr-FR" dirty="0"/>
              <a:t>est active à Lodi du XVIIIe siècle au début du XIXe siècle. L'usine a été créée par </a:t>
            </a:r>
            <a:r>
              <a:rPr lang="fr-FR" dirty="0" err="1"/>
              <a:t>Simpliciano</a:t>
            </a:r>
            <a:r>
              <a:rPr lang="fr-FR" dirty="0"/>
              <a:t> </a:t>
            </a:r>
            <a:r>
              <a:rPr lang="fr-FR" dirty="0" err="1"/>
              <a:t>Ferretti</a:t>
            </a:r>
            <a:r>
              <a:rPr lang="fr-FR" dirty="0"/>
              <a:t> (</a:t>
            </a:r>
            <a:r>
              <a:rPr lang="fr-FR" b="1" dirty="0"/>
              <a:t>production de grand feu</a:t>
            </a:r>
            <a:r>
              <a:rPr lang="fr-FR" dirty="0"/>
              <a:t>) qui a acheté deux fours existants, le premier en 1725, le second en 1728. La production sous la direction de </a:t>
            </a:r>
            <a:r>
              <a:rPr lang="fr-FR" dirty="0" err="1"/>
              <a:t>Simpliciano</a:t>
            </a:r>
            <a:r>
              <a:rPr lang="fr-FR" dirty="0"/>
              <a:t> </a:t>
            </a:r>
            <a:r>
              <a:rPr lang="fr-FR" dirty="0" err="1"/>
              <a:t>Ferretti</a:t>
            </a:r>
            <a:r>
              <a:rPr lang="fr-FR" dirty="0"/>
              <a:t> peut être confondue avec celle de l'usine </a:t>
            </a:r>
            <a:r>
              <a:rPr lang="fr-FR" dirty="0" err="1"/>
              <a:t>Coppellotti</a:t>
            </a:r>
            <a:r>
              <a:rPr lang="fr-FR" dirty="0"/>
              <a:t>, qui était contemporaine et utilisait le même type de cuisson et des décors similaires. Seules quatre pièces signées d'un "S" et d'un "F" entrelacés sont connues.</a:t>
            </a:r>
          </a:p>
          <a:p>
            <a:pPr marL="0" indent="0">
              <a:buNone/>
            </a:pPr>
            <a:r>
              <a:rPr lang="fr-FR" dirty="0" err="1"/>
              <a:t>Simpliciano</a:t>
            </a:r>
            <a:r>
              <a:rPr lang="fr-FR" dirty="0"/>
              <a:t> meurt entre 1748 et 1750 et son fils Antonio hérite de l'usine. Antonio meurt en 1810 et l'usine passe sous la direction de son neveu </a:t>
            </a:r>
            <a:r>
              <a:rPr lang="fr-FR" dirty="0" err="1"/>
              <a:t>Simpliciano</a:t>
            </a:r>
            <a:r>
              <a:rPr lang="fr-FR" dirty="0"/>
              <a:t> Poli. Elle est ensuite vendue à la famille </a:t>
            </a:r>
            <a:r>
              <a:rPr lang="fr-FR" dirty="0" err="1"/>
              <a:t>Dossena</a:t>
            </a:r>
            <a:r>
              <a:rPr lang="fr-FR" dirty="0"/>
              <a:t> en 1823.</a:t>
            </a:r>
          </a:p>
          <a:p>
            <a:pPr marL="0" indent="0">
              <a:buNone/>
            </a:pPr>
            <a:r>
              <a:rPr lang="fr-FR" dirty="0"/>
              <a:t>On pense qu'Antonio </a:t>
            </a:r>
            <a:r>
              <a:rPr lang="fr-FR" dirty="0" err="1"/>
              <a:t>Ferretti</a:t>
            </a:r>
            <a:r>
              <a:rPr lang="fr-FR" dirty="0"/>
              <a:t> a été l'un des premiers à introduire la technique du </a:t>
            </a:r>
            <a:r>
              <a:rPr lang="fr-FR" b="1" dirty="0"/>
              <a:t>petit feu </a:t>
            </a:r>
            <a:r>
              <a:rPr lang="fr-FR" dirty="0"/>
              <a:t>en Italie. Le décor le plus connu des céramiques </a:t>
            </a:r>
            <a:r>
              <a:rPr lang="fr-FR" dirty="0" err="1"/>
              <a:t>Ferretti</a:t>
            </a:r>
            <a:r>
              <a:rPr lang="fr-FR" dirty="0"/>
              <a:t> est celui des fleurs naturalistes, aux couleurs très vives et éclatantes. Les fleurs les plus souvent peintes étaient des fleurs sauvages, comme le myosotis, le bouton d'or, le </a:t>
            </a:r>
            <a:r>
              <a:rPr lang="fr-FR" dirty="0">
                <a:hlinkClick r:id="rId2"/>
              </a:rPr>
              <a:t>Centaurea </a:t>
            </a:r>
            <a:r>
              <a:rPr lang="fr-FR" dirty="0" err="1">
                <a:hlinkClick r:id="rId2"/>
              </a:rPr>
              <a:t>cyanus</a:t>
            </a:r>
            <a:r>
              <a:rPr lang="fr-FR" dirty="0">
                <a:hlinkClick r:id="rId2"/>
              </a:rPr>
              <a:t> </a:t>
            </a:r>
            <a:r>
              <a:rPr lang="fr-FR" dirty="0"/>
              <a:t>(bleuet), la campanule, la primevère et l'églantine ; mais des variétés cultivées étaient également représentées, comme les roses, les tulipes et les œillets. </a:t>
            </a:r>
          </a:p>
          <a:p>
            <a:pPr marL="0" indent="0">
              <a:buNone/>
            </a:pPr>
            <a:r>
              <a:rPr lang="fr-FR" dirty="0"/>
              <a:t>Les plats de petit feu d'Antonio </a:t>
            </a:r>
            <a:r>
              <a:rPr lang="fr-FR" dirty="0" err="1"/>
              <a:t>Ferretti</a:t>
            </a:r>
            <a:r>
              <a:rPr lang="fr-FR" dirty="0"/>
              <a:t> sont souvent reconnaissables à une peinture bleue sous la glaçure et aux marques laissées par les supports de cuisson constituées de petites fractures de la glaçure sur le dos par groupes de 3.</a:t>
            </a:r>
          </a:p>
          <a:p>
            <a:pPr marL="0" indent="0">
              <a:buNone/>
            </a:pPr>
            <a:r>
              <a:rPr lang="fr-FR" dirty="0"/>
              <a:t>D'autres décors existent en grand feu, avec des motifs chinois et orientaux, et quelques décors avec des fruits et des poissons. .</a:t>
            </a:r>
          </a:p>
          <a:p>
            <a:pPr marL="0" indent="0">
              <a:buNone/>
            </a:pPr>
            <a:r>
              <a:rPr lang="fr-FR" dirty="0"/>
              <a:t>À partir de la fin du XVIIIe siècle, </a:t>
            </a:r>
            <a:r>
              <a:rPr lang="fr-FR" dirty="0" err="1"/>
              <a:t>Ferretti</a:t>
            </a:r>
            <a:r>
              <a:rPr lang="fr-FR" dirty="0"/>
              <a:t> entreprend également la production de faïence fine souvent laissées blanches ou peintes avec de simples décors bleus.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49AA72C0-AB48-A262-E2D8-2F7F01697E44}"/>
              </a:ext>
            </a:extLst>
          </p:cNvPr>
          <p:cNvPicPr>
            <a:picLocks noChangeAspect="1"/>
          </p:cNvPicPr>
          <p:nvPr/>
        </p:nvPicPr>
        <p:blipFill>
          <a:blip r:embed="rId3"/>
          <a:stretch>
            <a:fillRect/>
          </a:stretch>
        </p:blipFill>
        <p:spPr>
          <a:xfrm>
            <a:off x="9878650" y="671195"/>
            <a:ext cx="2330965" cy="2340000"/>
          </a:xfrm>
          <a:prstGeom prst="rect">
            <a:avLst/>
          </a:prstGeom>
        </p:spPr>
      </p:pic>
      <p:pic>
        <p:nvPicPr>
          <p:cNvPr id="5" name="Image 4">
            <a:extLst>
              <a:ext uri="{FF2B5EF4-FFF2-40B4-BE49-F238E27FC236}">
                <a16:creationId xmlns:a16="http://schemas.microsoft.com/office/drawing/2014/main" id="{A4FBA165-781E-1A1A-4767-DEFD25FF8B84}"/>
              </a:ext>
            </a:extLst>
          </p:cNvPr>
          <p:cNvPicPr>
            <a:picLocks noChangeAspect="1"/>
          </p:cNvPicPr>
          <p:nvPr/>
        </p:nvPicPr>
        <p:blipFill>
          <a:blip r:embed="rId4"/>
          <a:stretch>
            <a:fillRect/>
          </a:stretch>
        </p:blipFill>
        <p:spPr>
          <a:xfrm>
            <a:off x="9888284" y="3918805"/>
            <a:ext cx="2303716" cy="2268000"/>
          </a:xfrm>
          <a:prstGeom prst="rect">
            <a:avLst/>
          </a:prstGeom>
        </p:spPr>
      </p:pic>
    </p:spTree>
    <p:extLst>
      <p:ext uri="{BB962C8B-B14F-4D97-AF65-F5344CB8AC3E}">
        <p14:creationId xmlns:p14="http://schemas.microsoft.com/office/powerpoint/2010/main" val="257025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B65DB9-6E86-D339-3B5C-7E6A185DB52A}"/>
              </a:ext>
            </a:extLst>
          </p:cNvPr>
          <p:cNvSpPr>
            <a:spLocks noGrp="1"/>
          </p:cNvSpPr>
          <p:nvPr>
            <p:ph type="title"/>
          </p:nvPr>
        </p:nvSpPr>
        <p:spPr/>
        <p:txBody>
          <a:bodyPr/>
          <a:lstStyle/>
          <a:p>
            <a:r>
              <a:rPr kumimoji="0" lang="fr-FR" sz="4000" b="1" i="0" u="none" strike="noStrike" kern="1200" cap="none" spc="0" normalizeH="0" baseline="0" noProof="0">
                <a:ln>
                  <a:noFill/>
                </a:ln>
                <a:solidFill>
                  <a:srgbClr val="FF0000"/>
                </a:solidFill>
                <a:effectLst/>
                <a:uLnTx/>
                <a:uFillTx/>
                <a:latin typeface="Calibri Light" panose="020F0302020204030204"/>
                <a:ea typeface="+mj-ea"/>
                <a:cs typeface="+mj-cs"/>
              </a:rPr>
              <a:t>Associations céramiques et Musées en </a:t>
            </a:r>
            <a:r>
              <a:rPr kumimoji="0" lang="fr-FR" sz="4000" b="1" i="0" u="none" strike="noStrike" kern="1200" cap="none" spc="0" normalizeH="0" baseline="0" noProof="0">
                <a:ln>
                  <a:noFill/>
                </a:ln>
                <a:solidFill>
                  <a:srgbClr val="70AD47">
                    <a:lumMod val="75000"/>
                  </a:srgbClr>
                </a:solidFill>
                <a:effectLst/>
                <a:uLnTx/>
                <a:uFillTx/>
                <a:latin typeface="Calibri Light" panose="020F0302020204030204"/>
                <a:ea typeface="+mj-ea"/>
                <a:cs typeface="+mj-cs"/>
              </a:rPr>
              <a:t>Italie - Lodi</a:t>
            </a:r>
            <a:endParaRPr lang="fr-FR"/>
          </a:p>
        </p:txBody>
      </p:sp>
      <p:sp>
        <p:nvSpPr>
          <p:cNvPr id="3" name="Espace réservé du contenu 2">
            <a:extLst>
              <a:ext uri="{FF2B5EF4-FFF2-40B4-BE49-F238E27FC236}">
                <a16:creationId xmlns:a16="http://schemas.microsoft.com/office/drawing/2014/main" id="{6EE65B93-4937-B041-8350-D5AC346939EE}"/>
              </a:ext>
            </a:extLst>
          </p:cNvPr>
          <p:cNvSpPr>
            <a:spLocks noGrp="1"/>
          </p:cNvSpPr>
          <p:nvPr>
            <p:ph idx="1"/>
          </p:nvPr>
        </p:nvSpPr>
        <p:spPr>
          <a:xfrm>
            <a:off x="838200" y="1825625"/>
            <a:ext cx="11699240" cy="4351338"/>
          </a:xfrm>
        </p:spPr>
        <p:txBody>
          <a:bodyPr/>
          <a:lstStyle/>
          <a:p>
            <a:pPr marL="0" indent="0">
              <a:buNone/>
            </a:pPr>
            <a:r>
              <a:rPr lang="fr-FR" dirty="0" err="1"/>
              <a:t>Wikipedia</a:t>
            </a:r>
            <a:r>
              <a:rPr lang="fr-FR" dirty="0"/>
              <a:t> anglais : </a:t>
            </a:r>
            <a:r>
              <a:rPr lang="fr-FR" dirty="0">
                <a:hlinkClick r:id="rId2"/>
              </a:rPr>
              <a:t>https://en.wikipedia.org/wiki/Lodi_ceramics</a:t>
            </a:r>
            <a:endParaRPr lang="fr-FR" dirty="0"/>
          </a:p>
          <a:p>
            <a:pPr marL="0" indent="0">
              <a:buNone/>
            </a:pPr>
            <a:r>
              <a:rPr lang="fr-FR" dirty="0" err="1"/>
              <a:t>Wikipedia</a:t>
            </a:r>
            <a:r>
              <a:rPr lang="fr-FR" dirty="0"/>
              <a:t> italien : </a:t>
            </a:r>
            <a:r>
              <a:rPr lang="fr-FR" dirty="0">
                <a:hlinkClick r:id="rId3"/>
              </a:rPr>
              <a:t>https://it.wikipedia.org/wiki/Ceramica_di_Lodi</a:t>
            </a:r>
            <a:endParaRPr lang="fr-FR" dirty="0"/>
          </a:p>
          <a:p>
            <a:pPr marL="0" indent="0">
              <a:buNone/>
            </a:pPr>
            <a:endParaRPr lang="fr-FR" dirty="0"/>
          </a:p>
          <a:p>
            <a:pPr marL="0" indent="0">
              <a:buNone/>
            </a:pPr>
            <a:r>
              <a:rPr lang="fr-FR" dirty="0"/>
              <a:t>Fabrique </a:t>
            </a:r>
            <a:r>
              <a:rPr lang="fr-FR" dirty="0" err="1"/>
              <a:t>Coppellotti</a:t>
            </a:r>
            <a:r>
              <a:rPr lang="fr-FR" dirty="0"/>
              <a:t> : </a:t>
            </a:r>
            <a:r>
              <a:rPr lang="fr-FR" dirty="0">
                <a:hlinkClick r:id="rId4"/>
              </a:rPr>
              <a:t>https://it.wikipedia.org/wiki/Ceramica_Coppellotti</a:t>
            </a:r>
            <a:endParaRPr lang="fr-FR" dirty="0"/>
          </a:p>
          <a:p>
            <a:pPr marL="0" indent="0">
              <a:buNone/>
            </a:pPr>
            <a:r>
              <a:rPr lang="fr-FR" dirty="0"/>
              <a:t>Fabrique Rossetti : </a:t>
            </a:r>
            <a:r>
              <a:rPr lang="fr-FR" dirty="0">
                <a:hlinkClick r:id="rId5"/>
              </a:rPr>
              <a:t>https://it.wikipedia.org/wiki/Ceramica_Rossetti</a:t>
            </a:r>
            <a:r>
              <a:rPr lang="fr-FR" dirty="0"/>
              <a:t> </a:t>
            </a:r>
          </a:p>
          <a:p>
            <a:pPr marL="0" indent="0">
              <a:buNone/>
            </a:pPr>
            <a:r>
              <a:rPr lang="fr-FR" dirty="0"/>
              <a:t>Fabrique </a:t>
            </a:r>
            <a:r>
              <a:rPr lang="fr-FR" dirty="0" err="1"/>
              <a:t>Ferretti</a:t>
            </a:r>
            <a:r>
              <a:rPr lang="fr-FR" dirty="0"/>
              <a:t> : </a:t>
            </a:r>
            <a:r>
              <a:rPr lang="fr-FR" dirty="0">
                <a:hlinkClick r:id="rId6"/>
              </a:rPr>
              <a:t>https://it.wikipedia.org/wiki/Ceramica_Ferretti</a:t>
            </a:r>
            <a:r>
              <a:rPr lang="fr-FR" dirty="0"/>
              <a:t> </a:t>
            </a:r>
          </a:p>
          <a:p>
            <a:pPr marL="0" indent="0">
              <a:buNone/>
            </a:pPr>
            <a:endParaRPr lang="fr-FR" dirty="0"/>
          </a:p>
          <a:p>
            <a:pPr marL="0" indent="0">
              <a:buNone/>
            </a:pPr>
            <a:r>
              <a:rPr lang="fr-FR" dirty="0"/>
              <a:t>Musée de Lodi : </a:t>
            </a:r>
            <a:r>
              <a:rPr lang="fr-FR" dirty="0">
                <a:hlinkClick r:id="rId7"/>
              </a:rPr>
              <a:t>https://it.wikipedia.org/wiki/Museo_civico_di_Lodi</a:t>
            </a:r>
            <a:r>
              <a:rPr lang="fr-FR" dirty="0"/>
              <a:t> </a:t>
            </a:r>
          </a:p>
        </p:txBody>
      </p:sp>
    </p:spTree>
    <p:extLst>
      <p:ext uri="{BB962C8B-B14F-4D97-AF65-F5344CB8AC3E}">
        <p14:creationId xmlns:p14="http://schemas.microsoft.com/office/powerpoint/2010/main" val="2350440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888CA-B253-8780-A169-CCCD43F3F402}"/>
              </a:ext>
            </a:extLst>
          </p:cNvPr>
          <p:cNvSpPr>
            <a:spLocks noGrp="1"/>
          </p:cNvSpPr>
          <p:nvPr>
            <p:ph type="title"/>
          </p:nvPr>
        </p:nvSpPr>
        <p:spPr>
          <a:xfrm>
            <a:off x="264160" y="-925285"/>
            <a:ext cx="12476480" cy="2307771"/>
          </a:xfrm>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Nove</a:t>
            </a:r>
            <a:endParaRPr lang="fr-FR" dirty="0"/>
          </a:p>
        </p:txBody>
      </p:sp>
      <p:sp>
        <p:nvSpPr>
          <p:cNvPr id="3" name="Espace réservé du contenu 2">
            <a:extLst>
              <a:ext uri="{FF2B5EF4-FFF2-40B4-BE49-F238E27FC236}">
                <a16:creationId xmlns:a16="http://schemas.microsoft.com/office/drawing/2014/main" id="{F3F53717-21FB-91CB-53A0-4EA7700A2B1C}"/>
              </a:ext>
            </a:extLst>
          </p:cNvPr>
          <p:cNvSpPr>
            <a:spLocks noGrp="1"/>
          </p:cNvSpPr>
          <p:nvPr>
            <p:ph idx="1"/>
          </p:nvPr>
        </p:nvSpPr>
        <p:spPr>
          <a:xfrm>
            <a:off x="108856" y="587828"/>
            <a:ext cx="11462657" cy="6444343"/>
          </a:xfrm>
        </p:spPr>
        <p:txBody>
          <a:bodyPr>
            <a:normAutofit fontScale="55000" lnSpcReduction="20000"/>
          </a:bodyPr>
          <a:lstStyle/>
          <a:p>
            <a:pPr marL="0" indent="0">
              <a:lnSpc>
                <a:spcPct val="107000"/>
              </a:lnSpc>
              <a:spcAft>
                <a:spcPts val="800"/>
              </a:spcAft>
              <a:buNone/>
            </a:pPr>
            <a:r>
              <a:rPr lang="fr-CH" sz="45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Histoire de la céramique de Nove </a:t>
            </a:r>
            <a:r>
              <a:rPr lang="fr-CH" sz="45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https://www.treccani.it/enciclopedia/antonibon_(Dizionario-Biografico)/</a:t>
            </a:r>
            <a:r>
              <a:rPr lang="fr-CH" sz="45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CH" sz="45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H" sz="3800" kern="100" dirty="0">
                <a:effectLst/>
                <a:latin typeface="Calibri" panose="020F0502020204030204" pitchFamily="34" charset="0"/>
                <a:ea typeface="Calibri" panose="020F0502020204030204" pitchFamily="34" charset="0"/>
                <a:cs typeface="Times New Roman" panose="02020603050405020304" pitchFamily="18" charset="0"/>
              </a:rPr>
              <a:t>La céramique est produite à Nove depuis trois cents ans : cette activité artistique doit sa fortune à une combinaison de facteurs politiques, économiques et environnementaux qui ont favorisé son développement.</a:t>
            </a:r>
          </a:p>
          <a:p>
            <a:pPr marL="0" indent="0">
              <a:lnSpc>
                <a:spcPct val="107000"/>
              </a:lnSpc>
              <a:spcAft>
                <a:spcPts val="800"/>
              </a:spcAft>
              <a:buNone/>
            </a:pPr>
            <a:r>
              <a:rPr lang="fr-CH" sz="3800" kern="100" dirty="0">
                <a:effectLst/>
                <a:latin typeface="Calibri" panose="020F0502020204030204" pitchFamily="34" charset="0"/>
                <a:ea typeface="Calibri" panose="020F0502020204030204" pitchFamily="34" charset="0"/>
                <a:cs typeface="Times New Roman" panose="02020603050405020304" pitchFamily="18" charset="0"/>
              </a:rPr>
              <a:t>Les manufactures les plus anciennes et les plus illustres ont vu le jour le long de la </a:t>
            </a:r>
            <a:r>
              <a:rPr lang="fr-CH" sz="3800" kern="100" dirty="0" err="1">
                <a:effectLst/>
                <a:latin typeface="Calibri" panose="020F0502020204030204" pitchFamily="34" charset="0"/>
                <a:ea typeface="Calibri" panose="020F0502020204030204" pitchFamily="34" charset="0"/>
                <a:cs typeface="Times New Roman" panose="02020603050405020304" pitchFamily="18" charset="0"/>
              </a:rPr>
              <a:t>Roggia</a:t>
            </a:r>
            <a:r>
              <a:rPr lang="fr-CH" sz="3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H" sz="3800" kern="100" dirty="0" err="1">
                <a:effectLst/>
                <a:latin typeface="Calibri" panose="020F0502020204030204" pitchFamily="34" charset="0"/>
                <a:ea typeface="Calibri" panose="020F0502020204030204" pitchFamily="34" charset="0"/>
                <a:cs typeface="Times New Roman" panose="02020603050405020304" pitchFamily="18" charset="0"/>
              </a:rPr>
              <a:t>Isacchina</a:t>
            </a:r>
            <a:r>
              <a:rPr lang="fr-CH" sz="3800" kern="100" dirty="0">
                <a:effectLst/>
                <a:latin typeface="Calibri" panose="020F0502020204030204" pitchFamily="34" charset="0"/>
                <a:ea typeface="Calibri" panose="020F0502020204030204" pitchFamily="34" charset="0"/>
                <a:cs typeface="Times New Roman" panose="02020603050405020304" pitchFamily="18" charset="0"/>
              </a:rPr>
              <a:t> : un cours d'eau qui traverse tout le centre historique de Nove, sur les rives duquel se trouvent deux importants moulins, créés pour la préparation de mélanges céramiques.</a:t>
            </a:r>
          </a:p>
          <a:p>
            <a:pPr marL="0" indent="0">
              <a:lnSpc>
                <a:spcPct val="107000"/>
              </a:lnSpc>
              <a:spcAft>
                <a:spcPts val="800"/>
              </a:spcAft>
              <a:buNone/>
            </a:pPr>
            <a:r>
              <a:rPr lang="fr-CH" sz="3800" kern="100" dirty="0">
                <a:effectLst/>
                <a:latin typeface="Calibri" panose="020F0502020204030204" pitchFamily="34" charset="0"/>
                <a:ea typeface="Calibri" panose="020F0502020204030204" pitchFamily="34" charset="0"/>
                <a:cs typeface="Times New Roman" panose="02020603050405020304" pitchFamily="18" charset="0"/>
              </a:rPr>
              <a:t>Au début du XVIIIe siècle, la République vénitienne et la ville de Venise ont encouragé la production de céramiques afin de limiter les importations et de favoriser les exportations. En 1732, </a:t>
            </a:r>
            <a:r>
              <a:rPr lang="fr-CH" sz="3800" kern="100" dirty="0">
                <a:effectLst/>
                <a:latin typeface="Calibri" panose="020F0502020204030204" pitchFamily="34" charset="0"/>
                <a:ea typeface="Calibri" panose="020F0502020204030204" pitchFamily="34" charset="0"/>
                <a:cs typeface="Times New Roman" panose="02020603050405020304" pitchFamily="18" charset="0"/>
                <a:hlinkClick r:id="rId3"/>
              </a:rPr>
              <a:t>Giovanni Battista</a:t>
            </a:r>
            <a:r>
              <a:rPr lang="fr-CH" sz="3800" b="1" kern="100" dirty="0">
                <a:effectLst/>
                <a:latin typeface="Calibri" panose="020F0502020204030204" pitchFamily="34" charset="0"/>
                <a:ea typeface="Calibri" panose="020F0502020204030204" pitchFamily="34" charset="0"/>
                <a:cs typeface="Times New Roman" panose="02020603050405020304" pitchFamily="18" charset="0"/>
                <a:hlinkClick r:id="rId3"/>
              </a:rPr>
              <a:t> </a:t>
            </a:r>
            <a:r>
              <a:rPr lang="fr-CH" sz="3800" b="1" kern="100" dirty="0" err="1">
                <a:effectLst/>
                <a:latin typeface="Calibri" panose="020F0502020204030204" pitchFamily="34" charset="0"/>
                <a:ea typeface="Calibri" panose="020F0502020204030204" pitchFamily="34" charset="0"/>
                <a:cs typeface="Times New Roman" panose="02020603050405020304" pitchFamily="18" charset="0"/>
                <a:hlinkClick r:id="rId3"/>
              </a:rPr>
              <a:t>Antonibon</a:t>
            </a:r>
            <a:r>
              <a:rPr lang="fr-CH" sz="3800" b="1" kern="100" dirty="0">
                <a:effectLst/>
                <a:latin typeface="Calibri" panose="020F0502020204030204" pitchFamily="34" charset="0"/>
                <a:ea typeface="Calibri" panose="020F0502020204030204" pitchFamily="34" charset="0"/>
                <a:cs typeface="Times New Roman" panose="02020603050405020304" pitchFamily="18" charset="0"/>
                <a:hlinkClick r:id="rId3"/>
              </a:rPr>
              <a:t> </a:t>
            </a:r>
            <a:r>
              <a:rPr lang="fr-CH" sz="3800" kern="100" dirty="0">
                <a:effectLst/>
                <a:latin typeface="Calibri" panose="020F0502020204030204" pitchFamily="34" charset="0"/>
                <a:ea typeface="Calibri" panose="020F0502020204030204" pitchFamily="34" charset="0"/>
                <a:cs typeface="Times New Roman" panose="02020603050405020304" pitchFamily="18" charset="0"/>
              </a:rPr>
              <a:t>s'est vu accorder par le Conseil des "</a:t>
            </a:r>
            <a:r>
              <a:rPr lang="fr-CH" sz="3800" kern="100" dirty="0" err="1">
                <a:effectLst/>
                <a:latin typeface="Calibri" panose="020F0502020204030204" pitchFamily="34" charset="0"/>
                <a:ea typeface="Calibri" panose="020F0502020204030204" pitchFamily="34" charset="0"/>
                <a:cs typeface="Times New Roman" panose="02020603050405020304" pitchFamily="18" charset="0"/>
              </a:rPr>
              <a:t>Savi</a:t>
            </a:r>
            <a:r>
              <a:rPr lang="fr-CH" sz="3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H" sz="3800" kern="100" dirty="0" err="1">
                <a:effectLst/>
                <a:latin typeface="Calibri" panose="020F0502020204030204" pitchFamily="34" charset="0"/>
                <a:ea typeface="Calibri" panose="020F0502020204030204" pitchFamily="34" charset="0"/>
                <a:cs typeface="Times New Roman" panose="02020603050405020304" pitchFamily="18" charset="0"/>
              </a:rPr>
              <a:t>della</a:t>
            </a:r>
            <a:r>
              <a:rPr lang="fr-CH" sz="3800" kern="100" dirty="0">
                <a:effectLst/>
                <a:latin typeface="Calibri" panose="020F0502020204030204" pitchFamily="34" charset="0"/>
                <a:ea typeface="Calibri" panose="020F0502020204030204" pitchFamily="34" charset="0"/>
                <a:cs typeface="Times New Roman" panose="02020603050405020304" pitchFamily="18" charset="0"/>
              </a:rPr>
              <a:t> </a:t>
            </a:r>
            <a:r>
              <a:rPr lang="fr-CH" sz="3800" kern="100" dirty="0" err="1">
                <a:effectLst/>
                <a:latin typeface="Calibri" panose="020F0502020204030204" pitchFamily="34" charset="0"/>
                <a:ea typeface="Calibri" panose="020F0502020204030204" pitchFamily="34" charset="0"/>
                <a:cs typeface="Times New Roman" panose="02020603050405020304" pitchFamily="18" charset="0"/>
              </a:rPr>
              <a:t>Mercanzia</a:t>
            </a:r>
            <a:r>
              <a:rPr lang="fr-CH" sz="3800" kern="100" dirty="0">
                <a:effectLst/>
                <a:latin typeface="Calibri" panose="020F0502020204030204" pitchFamily="34" charset="0"/>
                <a:ea typeface="Calibri" panose="020F0502020204030204" pitchFamily="34" charset="0"/>
                <a:cs typeface="Times New Roman" panose="02020603050405020304" pitchFamily="18" charset="0"/>
              </a:rPr>
              <a:t>" le privilège de produire de la majolique de qualité pendant vingt ans sans avoir à payer d'impôts.</a:t>
            </a:r>
            <a:r>
              <a:rPr lang="fr-FR" sz="3800" kern="100" dirty="0">
                <a:effectLst/>
                <a:latin typeface="Calibri" panose="020F0502020204030204" pitchFamily="34" charset="0"/>
                <a:ea typeface="Calibri" panose="020F0502020204030204" pitchFamily="34" charset="0"/>
                <a:cs typeface="Times New Roman" panose="02020603050405020304" pitchFamily="18" charset="0"/>
              </a:rPr>
              <a:t> Il dirigea la fabrique jusqu'à sa mort en 1738. Le décor de ses faïences, avec des fleurs polychromes, est caractéristique.</a:t>
            </a:r>
            <a:endParaRPr lang="fr-CH" sz="3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H" sz="3800" kern="100" dirty="0">
                <a:effectLst/>
                <a:latin typeface="Calibri" panose="020F0502020204030204" pitchFamily="34" charset="0"/>
                <a:ea typeface="Calibri" panose="020F0502020204030204" pitchFamily="34" charset="0"/>
                <a:cs typeface="Times New Roman" panose="02020603050405020304" pitchFamily="18" charset="0"/>
              </a:rPr>
              <a:t>Le fleuve </a:t>
            </a:r>
            <a:r>
              <a:rPr lang="fr-CH" sz="3800" kern="100" dirty="0" err="1">
                <a:effectLst/>
                <a:latin typeface="Calibri" panose="020F0502020204030204" pitchFamily="34" charset="0"/>
                <a:ea typeface="Calibri" panose="020F0502020204030204" pitchFamily="34" charset="0"/>
                <a:cs typeface="Times New Roman" panose="02020603050405020304" pitchFamily="18" charset="0"/>
              </a:rPr>
              <a:t>Brenta</a:t>
            </a:r>
            <a:r>
              <a:rPr lang="fr-CH" sz="3800" kern="100" dirty="0">
                <a:effectLst/>
                <a:latin typeface="Calibri" panose="020F0502020204030204" pitchFamily="34" charset="0"/>
                <a:ea typeface="Calibri" panose="020F0502020204030204" pitchFamily="34" charset="0"/>
                <a:cs typeface="Times New Roman" panose="02020603050405020304" pitchFamily="18" charset="0"/>
              </a:rPr>
              <a:t>, qui coule à l'est de Nove, a joué un rôle décisif dans la naissance de la céramique : des troncs d'arbres descendaient du fleuve sur de grands radeaux, qui étaient ramassés, coupés et distribués aux différentes usines pour alimenter les fours. </a:t>
            </a:r>
          </a:p>
          <a:p>
            <a:pPr marL="0" indent="0">
              <a:buNone/>
            </a:pPr>
            <a:endParaRPr lang="fr-FR" dirty="0"/>
          </a:p>
        </p:txBody>
      </p:sp>
    </p:spTree>
    <p:extLst>
      <p:ext uri="{BB962C8B-B14F-4D97-AF65-F5344CB8AC3E}">
        <p14:creationId xmlns:p14="http://schemas.microsoft.com/office/powerpoint/2010/main" val="23074293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888CA-B253-8780-A169-CCCD43F3F402}"/>
              </a:ext>
            </a:extLst>
          </p:cNvPr>
          <p:cNvSpPr>
            <a:spLocks noGrp="1"/>
          </p:cNvSpPr>
          <p:nvPr>
            <p:ph type="title"/>
          </p:nvPr>
        </p:nvSpPr>
        <p:spPr>
          <a:xfrm>
            <a:off x="264160" y="365125"/>
            <a:ext cx="12476480" cy="1325563"/>
          </a:xfrm>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Nove</a:t>
            </a:r>
            <a:endParaRPr lang="fr-FR" dirty="0"/>
          </a:p>
        </p:txBody>
      </p:sp>
      <p:sp>
        <p:nvSpPr>
          <p:cNvPr id="3" name="Espace réservé du contenu 2">
            <a:extLst>
              <a:ext uri="{FF2B5EF4-FFF2-40B4-BE49-F238E27FC236}">
                <a16:creationId xmlns:a16="http://schemas.microsoft.com/office/drawing/2014/main" id="{F3F53717-21FB-91CB-53A0-4EA7700A2B1C}"/>
              </a:ext>
            </a:extLst>
          </p:cNvPr>
          <p:cNvSpPr>
            <a:spLocks noGrp="1"/>
          </p:cNvSpPr>
          <p:nvPr>
            <p:ph idx="1"/>
          </p:nvPr>
        </p:nvSpPr>
        <p:spPr>
          <a:xfrm>
            <a:off x="598714" y="1531711"/>
            <a:ext cx="11593286" cy="5250090"/>
          </a:xfrm>
        </p:spPr>
        <p:txBody>
          <a:bodyPr>
            <a:normAutofit fontScale="77500" lnSpcReduction="20000"/>
          </a:bodyPr>
          <a:lstStyle/>
          <a:p>
            <a:pPr marL="0" indent="0">
              <a:lnSpc>
                <a:spcPct val="107000"/>
              </a:lnSpc>
              <a:spcAft>
                <a:spcPts val="800"/>
              </a:spcAft>
              <a:buNone/>
            </a:pP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On ramassait également des pierres dans la rivière, qui étaient calcinées ou broyées pour obtenir du carbonate de calcium, de la silice et du quartz : des matériaux fondamentaux pour les mélanges céramiques.</a:t>
            </a:r>
          </a:p>
          <a:p>
            <a:pPr marL="0" indent="0">
              <a:lnSpc>
                <a:spcPct val="107000"/>
              </a:lnSpc>
              <a:spcAft>
                <a:spcPts val="800"/>
              </a:spcAft>
              <a:buNone/>
            </a:pP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Le gypse provenait du plateau d'Asiago, l'argile des collines de </a:t>
            </a: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Marostica</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et le kaolin des </a:t>
            </a: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Tretti</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des matériaux nécessaires à la fabrication de la céramique et en particulier de la porcelaine. Ces matériaux, ainsi que d'autres, étaient traités dans les anciens moulins, qui étaient apparus dans la région précisément dans ce but.</a:t>
            </a:r>
          </a:p>
          <a:p>
            <a:pPr marL="0" indent="0">
              <a:lnSpc>
                <a:spcPct val="107000"/>
              </a:lnSpc>
              <a:spcAft>
                <a:spcPts val="800"/>
              </a:spcAft>
              <a:buNone/>
            </a:pP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Dans la nouvelle usine (encore en activité aujourd'hui et gérée par la famille </a:t>
            </a: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Barettoni</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Giovanni Battista </a:t>
            </a: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Antonibon</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commença la production de majoliques avec des décorations "Blue Delft" et les premières compositions à base de fleurs coupées. Les couleurs utilisées étaient peu nombreuses : vert, violet, manganèse, bleu et jaune. </a:t>
            </a:r>
          </a:p>
          <a:p>
            <a:pPr marL="0" indent="0">
              <a:lnSpc>
                <a:spcPct val="107000"/>
              </a:lnSpc>
              <a:spcAft>
                <a:spcPts val="800"/>
              </a:spcAft>
              <a:buNone/>
            </a:pP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Pasquale (II), le fils de Gian Battista, succéda à son père en 1738 et dirigea l'usine, la portant à son maximum de splendeur avec une production raffinée et commercialement réussie, surtout dans la décennie 1750-60. </a:t>
            </a:r>
            <a:endParaRPr lang="fr-CH"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fr-CH"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fr-CH"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3956997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CDA01-6C7E-58ED-3B97-F417AD5C59A4}"/>
              </a:ext>
            </a:extLst>
          </p:cNvPr>
          <p:cNvSpPr>
            <a:spLocks noGrp="1"/>
          </p:cNvSpPr>
          <p:nvPr>
            <p:ph type="title"/>
          </p:nvPr>
        </p:nvSpPr>
        <p:spPr>
          <a:xfrm>
            <a:off x="599440" y="111759"/>
            <a:ext cx="11496040" cy="935355"/>
          </a:xfrm>
        </p:spPr>
        <p:txBody>
          <a:bodyPr>
            <a:normAutofit fontScale="90000"/>
          </a:bodyPr>
          <a:lstStyle/>
          <a:p>
            <a:r>
              <a:rPr kumimoji="0" lang="fr-FR" sz="5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Liens</a:t>
            </a:r>
            <a:endParaRPr lang="fr-FR" dirty="0"/>
          </a:p>
        </p:txBody>
      </p:sp>
      <p:sp>
        <p:nvSpPr>
          <p:cNvPr id="3" name="Espace réservé du contenu 2">
            <a:extLst>
              <a:ext uri="{FF2B5EF4-FFF2-40B4-BE49-F238E27FC236}">
                <a16:creationId xmlns:a16="http://schemas.microsoft.com/office/drawing/2014/main" id="{3B857B48-0847-77FC-6E66-E290F6A6561D}"/>
              </a:ext>
            </a:extLst>
          </p:cNvPr>
          <p:cNvSpPr>
            <a:spLocks noGrp="1"/>
          </p:cNvSpPr>
          <p:nvPr>
            <p:ph idx="1"/>
          </p:nvPr>
        </p:nvSpPr>
        <p:spPr>
          <a:xfrm>
            <a:off x="838200" y="1409065"/>
            <a:ext cx="10515600" cy="5337176"/>
          </a:xfrm>
        </p:spPr>
        <p:txBody>
          <a:bodyPr>
            <a:normAutofit fontScale="62500" lnSpcReduction="20000"/>
          </a:bodyPr>
          <a:lstStyle/>
          <a:p>
            <a:r>
              <a:rPr lang="fr-CH" sz="2800" b="1" dirty="0">
                <a:effectLst/>
                <a:latin typeface="Calibri" panose="020F0502020204030204" pitchFamily="34" charset="0"/>
                <a:ea typeface="Calibri" panose="020F0502020204030204" pitchFamily="34" charset="0"/>
                <a:cs typeface="Times New Roman" panose="02020603050405020304" pitchFamily="18" charset="0"/>
              </a:rPr>
              <a:t>Amici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della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Ceramica e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del</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Museo</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 Faenza- </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Amis de la Céramique et du Musée de Faenza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 </a:t>
            </a:r>
            <a:r>
              <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2"/>
              </a:rPr>
              <a:t>http://amicidellaceramica-faenza.blogspot.com/</a:t>
            </a: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r>
              <a:rPr lang="fr-CH" b="1" u="sng" dirty="0">
                <a:solidFill>
                  <a:srgbClr val="FF0000"/>
                </a:solidFill>
                <a:latin typeface="Calibri" panose="020F0502020204030204" pitchFamily="34" charset="0"/>
                <a:ea typeface="Calibri" panose="020F0502020204030204" pitchFamily="34" charset="0"/>
                <a:cs typeface="Times New Roman" panose="02020603050405020304" pitchFamily="18" charset="0"/>
                <a:hlinkClick r:id="rId3"/>
              </a:rPr>
              <a:t>https://www.micfaenza.org/</a:t>
            </a:r>
            <a:endParaRPr lang="fr-CH" b="1" u="sng"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fr-CH" sz="2800" b="1" dirty="0">
                <a:effectLst/>
                <a:latin typeface="Calibri" panose="020F0502020204030204" pitchFamily="34" charset="0"/>
                <a:ea typeface="Calibri" panose="020F0502020204030204" pitchFamily="34" charset="0"/>
                <a:cs typeface="Times New Roman" panose="02020603050405020304" pitchFamily="18" charset="0"/>
              </a:rPr>
              <a:t>Amici des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Midec</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 </a:t>
            </a:r>
            <a:r>
              <a:rPr lang="it-IT" sz="2800" b="1" dirty="0">
                <a:effectLst/>
                <a:latin typeface="Calibri" panose="020F0502020204030204" pitchFamily="34" charset="0"/>
                <a:ea typeface="Calibri" panose="020F0502020204030204" pitchFamily="34" charset="0"/>
                <a:cs typeface="Times New Roman" panose="02020603050405020304" pitchFamily="18" charset="0"/>
              </a:rPr>
              <a:t>"MUSEO INTERNAZIONALE DESIGN CERAMICO" di Cerro di Laveno : </a:t>
            </a:r>
            <a:r>
              <a:rPr lang="it-IT" sz="2800" dirty="0">
                <a:effectLst/>
                <a:latin typeface="Calibri" panose="020F0502020204030204" pitchFamily="34" charset="0"/>
                <a:ea typeface="Calibri" panose="020F0502020204030204" pitchFamily="34" charset="0"/>
                <a:cs typeface="Times New Roman" panose="02020603050405020304" pitchFamily="18" charset="0"/>
                <a:hlinkClick r:id="rId4"/>
              </a:rPr>
              <a:t>https://www.amicidelmidec.org/</a:t>
            </a:r>
            <a:r>
              <a:rPr lang="it-IT" sz="2800" dirty="0">
                <a:effectLst/>
                <a:latin typeface="Calibri" panose="020F0502020204030204" pitchFamily="34" charset="0"/>
                <a:ea typeface="Calibri" panose="020F0502020204030204" pitchFamily="34" charset="0"/>
                <a:cs typeface="Times New Roman" panose="02020603050405020304" pitchFamily="18" charset="0"/>
              </a:rPr>
              <a:t> </a:t>
            </a: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Archivio</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della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ceramica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del</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’900 - </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Archives de la céramique italienne du XXe siècle</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 </a:t>
            </a:r>
            <a:r>
              <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2"/>
              </a:rPr>
              <a:t>http://www.archivioceramica.com/HOME/1home.htm</a:t>
            </a:r>
            <a:r>
              <a:rPr lang="fr-CH" sz="2800" b="1" u="sng" dirty="0">
                <a:effectLst/>
                <a:latin typeface="Calibri" panose="020F0502020204030204" pitchFamily="34" charset="0"/>
                <a:ea typeface="Calibri" panose="020F0502020204030204" pitchFamily="34" charset="0"/>
                <a:cs typeface="Times New Roman" panose="02020603050405020304" pitchFamily="18" charset="0"/>
              </a:rPr>
              <a:t> </a:t>
            </a: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2800" b="1" dirty="0">
                <a:effectLst/>
                <a:latin typeface="Calibri" panose="020F0502020204030204" pitchFamily="34" charset="0"/>
                <a:ea typeface="Calibri" panose="020F0502020204030204" pitchFamily="34" charset="0"/>
                <a:cs typeface="Times New Roman" panose="02020603050405020304" pitchFamily="18" charset="0"/>
              </a:rPr>
              <a:t>Arte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della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Ceramica |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Associazione</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di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ceramisti</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 </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Art de la Céramique | Association des Céramistes</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u="sng"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2"/>
              </a:rPr>
              <a:t>https://www.artedellaceramica.net/</a:t>
            </a:r>
            <a:r>
              <a:rPr lang="fr-CH" sz="2800" b="1" u="sng" dirty="0">
                <a:effectLst/>
                <a:latin typeface="Calibri" panose="020F0502020204030204" pitchFamily="34" charset="0"/>
                <a:ea typeface="Calibri" panose="020F0502020204030204" pitchFamily="34" charset="0"/>
                <a:cs typeface="Times New Roman" panose="02020603050405020304" pitchFamily="18" charset="0"/>
              </a:rPr>
              <a:t> </a:t>
            </a: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Associazione</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Amici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della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Ceramica di Pesaro - </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Association des Amis de la Céramique de Pesaro :</a:t>
            </a:r>
            <a:r>
              <a:rPr lang="fr-CH" sz="2800" b="1" i="1" u="sng"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2"/>
              </a:rPr>
              <a:t>http://www.storialocalepesaro.it/ceramiche/gli-amici-della-ceramica/</a:t>
            </a:r>
            <a:r>
              <a:rPr lang="fr-CH" sz="2800" b="1" i="1" u="sng" dirty="0">
                <a:effectLst/>
                <a:latin typeface="Calibri" panose="020F0502020204030204" pitchFamily="34" charset="0"/>
                <a:ea typeface="Calibri" panose="020F0502020204030204" pitchFamily="34" charset="0"/>
                <a:cs typeface="Times New Roman" panose="02020603050405020304" pitchFamily="18" charset="0"/>
              </a:rPr>
              <a:t> </a:t>
            </a: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Associazione</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Amici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della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Ceramica di Urbino - </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Association des Amis de la Céramique, Urbino</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u="sng"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2"/>
              </a:rPr>
              <a:t>https://www.amicidellaceramica.it/chi-siamo/</a:t>
            </a:r>
            <a:r>
              <a:rPr lang="fr-CH" sz="2800" b="1" u="sng"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CH" b="1" dirty="0">
                <a:latin typeface="Calibri" panose="020F0502020204030204" pitchFamily="34" charset="0"/>
                <a:ea typeface="Calibri" panose="020F0502020204030204" pitchFamily="34" charset="0"/>
                <a:cs typeface="Times New Roman" panose="02020603050405020304" pitchFamily="18" charset="0"/>
              </a:rPr>
              <a:t>Amici di </a:t>
            </a:r>
            <a:r>
              <a:rPr lang="fr-CH" b="1" dirty="0" err="1">
                <a:latin typeface="Calibri" panose="020F0502020204030204" pitchFamily="34" charset="0"/>
                <a:ea typeface="Calibri" panose="020F0502020204030204" pitchFamily="34" charset="0"/>
                <a:cs typeface="Times New Roman" panose="02020603050405020304" pitchFamily="18" charset="0"/>
              </a:rPr>
              <a:t>Doccia</a:t>
            </a:r>
            <a:r>
              <a:rPr lang="fr-CH" b="1" dirty="0">
                <a:latin typeface="Calibri" panose="020F0502020204030204" pitchFamily="34" charset="0"/>
                <a:ea typeface="Calibri" panose="020F0502020204030204" pitchFamily="34" charset="0"/>
                <a:cs typeface="Times New Roman" panose="02020603050405020304" pitchFamily="18" charset="0"/>
              </a:rPr>
              <a:t> – Les amis de </a:t>
            </a:r>
            <a:r>
              <a:rPr lang="fr-CH" b="1" dirty="0" err="1">
                <a:latin typeface="Calibri" panose="020F0502020204030204" pitchFamily="34" charset="0"/>
                <a:ea typeface="Calibri" panose="020F0502020204030204" pitchFamily="34" charset="0"/>
                <a:cs typeface="Times New Roman" panose="02020603050405020304" pitchFamily="18" charset="0"/>
              </a:rPr>
              <a:t>Doccia</a:t>
            </a:r>
            <a:r>
              <a:rPr lang="fr-CH" b="1" dirty="0">
                <a:latin typeface="Calibri" panose="020F0502020204030204" pitchFamily="34" charset="0"/>
                <a:ea typeface="Calibri" panose="020F0502020204030204" pitchFamily="34" charset="0"/>
                <a:cs typeface="Times New Roman" panose="02020603050405020304" pitchFamily="18" charset="0"/>
              </a:rPr>
              <a:t> : </a:t>
            </a:r>
            <a:r>
              <a:rPr lang="fr-CH" b="1" dirty="0">
                <a:latin typeface="Calibri" panose="020F0502020204030204" pitchFamily="34" charset="0"/>
                <a:ea typeface="Calibri" panose="020F0502020204030204" pitchFamily="34" charset="0"/>
                <a:cs typeface="Times New Roman" panose="02020603050405020304" pitchFamily="18" charset="0"/>
                <a:hlinkClick r:id="rId5"/>
              </a:rPr>
              <a:t>https://amicididoccia.it/</a:t>
            </a:r>
            <a:r>
              <a:rPr lang="fr-CH" b="1"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it-IT" sz="2800" b="1" dirty="0">
                <a:effectLst/>
                <a:latin typeface="Calibri" panose="020F0502020204030204" pitchFamily="34" charset="0"/>
                <a:ea typeface="Calibri" panose="020F0502020204030204" pitchFamily="34" charset="0"/>
                <a:cs typeface="Times New Roman" panose="02020603050405020304" pitchFamily="18" charset="0"/>
              </a:rPr>
              <a:t>Associazione Italiana Città della Ceramica  - Association </a:t>
            </a:r>
            <a:r>
              <a:rPr lang="it-IT" sz="2800" b="1" dirty="0" err="1">
                <a:effectLst/>
                <a:latin typeface="Calibri" panose="020F0502020204030204" pitchFamily="34" charset="0"/>
                <a:ea typeface="Calibri" panose="020F0502020204030204" pitchFamily="34" charset="0"/>
                <a:cs typeface="Times New Roman" panose="02020603050405020304" pitchFamily="18" charset="0"/>
              </a:rPr>
              <a:t>italienne</a:t>
            </a:r>
            <a:r>
              <a:rPr lang="it-IT" sz="2800" b="1" dirty="0">
                <a:effectLst/>
                <a:latin typeface="Calibri" panose="020F0502020204030204" pitchFamily="34" charset="0"/>
                <a:ea typeface="Calibri" panose="020F0502020204030204" pitchFamily="34" charset="0"/>
                <a:cs typeface="Times New Roman" panose="02020603050405020304" pitchFamily="18" charset="0"/>
              </a:rPr>
              <a:t> de la </a:t>
            </a:r>
            <a:r>
              <a:rPr lang="it-IT" sz="2800" b="1" dirty="0" err="1">
                <a:effectLst/>
                <a:latin typeface="Calibri" panose="020F0502020204030204" pitchFamily="34" charset="0"/>
                <a:ea typeface="Calibri" panose="020F0502020204030204" pitchFamily="34" charset="0"/>
                <a:cs typeface="Times New Roman" panose="02020603050405020304" pitchFamily="18" charset="0"/>
              </a:rPr>
              <a:t>Cité</a:t>
            </a:r>
            <a:r>
              <a:rPr lang="it-IT" sz="2800" b="1" dirty="0">
                <a:effectLst/>
                <a:latin typeface="Calibri" panose="020F0502020204030204" pitchFamily="34" charset="0"/>
                <a:ea typeface="Calibri" panose="020F0502020204030204" pitchFamily="34" charset="0"/>
                <a:cs typeface="Times New Roman" panose="02020603050405020304" pitchFamily="18" charset="0"/>
              </a:rPr>
              <a:t> de la </a:t>
            </a:r>
            <a:r>
              <a:rPr lang="it-IT" sz="2800" b="1" dirty="0" err="1">
                <a:effectLst/>
                <a:latin typeface="Calibri" panose="020F0502020204030204" pitchFamily="34" charset="0"/>
                <a:ea typeface="Calibri" panose="020F0502020204030204" pitchFamily="34" charset="0"/>
                <a:cs typeface="Times New Roman" panose="02020603050405020304" pitchFamily="18" charset="0"/>
              </a:rPr>
              <a:t>céramique</a:t>
            </a:r>
            <a:r>
              <a:rPr lang="it-IT" sz="2800" b="1" dirty="0">
                <a:effectLst/>
                <a:latin typeface="Calibri" panose="020F0502020204030204" pitchFamily="34" charset="0"/>
                <a:ea typeface="Calibri" panose="020F0502020204030204" pitchFamily="34" charset="0"/>
                <a:cs typeface="Times New Roman" panose="02020603050405020304" pitchFamily="18" charset="0"/>
              </a:rPr>
              <a:t> – Faenza : </a:t>
            </a:r>
            <a:r>
              <a:rPr lang="it-IT" sz="2800" b="1" dirty="0">
                <a:effectLst/>
                <a:latin typeface="Calibri" panose="020F0502020204030204" pitchFamily="34" charset="0"/>
                <a:ea typeface="Calibri" panose="020F0502020204030204" pitchFamily="34" charset="0"/>
                <a:cs typeface="Times New Roman" panose="02020603050405020304" pitchFamily="18" charset="0"/>
                <a:hlinkClick r:id="rId6"/>
              </a:rPr>
              <a:t>http://www.ceramics-online.it/</a:t>
            </a:r>
            <a:r>
              <a:rPr lang="it-IT" sz="2800" b="1" dirty="0">
                <a:effectLst/>
                <a:latin typeface="Calibri" panose="020F0502020204030204" pitchFamily="34" charset="0"/>
                <a:ea typeface="Calibri" panose="020F0502020204030204" pitchFamily="34" charset="0"/>
                <a:cs typeface="Times New Roman" panose="02020603050405020304" pitchFamily="18" charset="0"/>
              </a:rPr>
              <a:t> </a:t>
            </a:r>
            <a:endParaRPr lang="fr-CH" sz="2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2963612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888CA-B253-8780-A169-CCCD43F3F402}"/>
              </a:ext>
            </a:extLst>
          </p:cNvPr>
          <p:cNvSpPr>
            <a:spLocks noGrp="1"/>
          </p:cNvSpPr>
          <p:nvPr>
            <p:ph type="title"/>
          </p:nvPr>
        </p:nvSpPr>
        <p:spPr>
          <a:xfrm>
            <a:off x="264160" y="365125"/>
            <a:ext cx="12476480" cy="1325563"/>
          </a:xfrm>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Nove</a:t>
            </a:r>
            <a:endParaRPr lang="fr-FR" dirty="0"/>
          </a:p>
        </p:txBody>
      </p:sp>
      <p:sp>
        <p:nvSpPr>
          <p:cNvPr id="3" name="Espace réservé du contenu 2">
            <a:extLst>
              <a:ext uri="{FF2B5EF4-FFF2-40B4-BE49-F238E27FC236}">
                <a16:creationId xmlns:a16="http://schemas.microsoft.com/office/drawing/2014/main" id="{F3F53717-21FB-91CB-53A0-4EA7700A2B1C}"/>
              </a:ext>
            </a:extLst>
          </p:cNvPr>
          <p:cNvSpPr>
            <a:spLocks noGrp="1"/>
          </p:cNvSpPr>
          <p:nvPr>
            <p:ph idx="1"/>
          </p:nvPr>
        </p:nvSpPr>
        <p:spPr>
          <a:xfrm>
            <a:off x="584200" y="1409065"/>
            <a:ext cx="10515600" cy="5448935"/>
          </a:xfrm>
        </p:spPr>
        <p:txBody>
          <a:bodyPr>
            <a:normAutofit fontScale="62500" lnSpcReduction="20000"/>
          </a:bodyPr>
          <a:lstStyle/>
          <a:p>
            <a:pPr marL="0" indent="0">
              <a:lnSpc>
                <a:spcPct val="107000"/>
              </a:lnSpc>
              <a:spcAft>
                <a:spcPts val="800"/>
              </a:spcAft>
              <a:buNone/>
            </a:pP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En 1739 et 1742, deux boutiques </a:t>
            </a: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Antonibon</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sont ouvertes respectivement à Venise et à Bassano </a:t>
            </a: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del</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Grappa. Au cours de la décennie 1744-1754, l'entreprise connaît son apogée grâce à une centaine d'employés et à l'ouverture d'autres boutiques dans différentes villes italiennes. Les exportations vers divers pays d'Europe et d'ailleurs, tels que l'Allemagne, l'Autriche et la Turquie, augmentent également.</a:t>
            </a:r>
          </a:p>
          <a:p>
            <a:pPr marL="0" indent="0">
              <a:lnSpc>
                <a:spcPct val="107000"/>
              </a:lnSpc>
              <a:spcAft>
                <a:spcPts val="800"/>
              </a:spcAft>
              <a:buNone/>
            </a:pP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En 1752, il tenta la fabrication de porcelaine en concurrence avec la porcelaine allemande : un spécialiste, </a:t>
            </a:r>
            <a:r>
              <a:rPr lang="fr-FR" sz="2800" kern="100" dirty="0" err="1">
                <a:effectLst/>
                <a:latin typeface="Calibri" panose="020F0502020204030204" pitchFamily="34" charset="0"/>
                <a:ea typeface="Calibri" panose="020F0502020204030204" pitchFamily="34" charset="0"/>
                <a:cs typeface="Times New Roman" panose="02020603050405020304" pitchFamily="18" charset="0"/>
              </a:rPr>
              <a:t>Sigismondo</a:t>
            </a: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 Fischer, collabora, appelé de Dresde, et ensuite maître Jean Pierre Varion venu de la « Manufacture royale française », également expert dans le genre. D'autres citations, décrets et demandes d'aide financière suivront jusqu'en 1770, date à laquelle la fabrique est cédée à la mère de Pasquale.</a:t>
            </a:r>
          </a:p>
          <a:p>
            <a:pPr marL="0" indent="0">
              <a:lnSpc>
                <a:spcPct val="107000"/>
              </a:lnSpc>
              <a:spcAft>
                <a:spcPts val="800"/>
              </a:spcAft>
              <a:buNone/>
            </a:pP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Gian Battista (II), fils de Pasquale, signa la cession de l'usine à Gian Maria </a:t>
            </a:r>
            <a:r>
              <a:rPr lang="fr-FR" sz="2800" kern="100" dirty="0" err="1">
                <a:effectLst/>
                <a:latin typeface="Calibri" panose="020F0502020204030204" pitchFamily="34" charset="0"/>
                <a:ea typeface="Calibri" panose="020F0502020204030204" pitchFamily="34" charset="0"/>
                <a:cs typeface="Times New Roman" panose="02020603050405020304" pitchFamily="18" charset="0"/>
              </a:rPr>
              <a:t>Baccin</a:t>
            </a: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 limitée toutefois à la majolique, toujours fabriquée à Nove (1773). La production de porcelaine se poursuivit en revanche - les figurines et les petits groupes sont célèbres - que Gian Battista dirigea en s'associant à </a:t>
            </a:r>
            <a:r>
              <a:rPr lang="fr-FR" sz="2800" kern="100" dirty="0" err="1">
                <a:effectLst/>
                <a:latin typeface="Calibri" panose="020F0502020204030204" pitchFamily="34" charset="0"/>
                <a:ea typeface="Calibri" panose="020F0502020204030204" pitchFamily="34" charset="0"/>
                <a:cs typeface="Times New Roman" panose="02020603050405020304" pitchFamily="18" charset="0"/>
              </a:rPr>
              <a:t>Parolin</a:t>
            </a: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 à qui la direction passa définitivement, de 1794 à 1802. Cette année-là, la fabrique </a:t>
            </a:r>
            <a:r>
              <a:rPr lang="fr-FR" sz="2800" kern="100" dirty="0" err="1">
                <a:effectLst/>
                <a:latin typeface="Calibri" panose="020F0502020204030204" pitchFamily="34" charset="0"/>
                <a:ea typeface="Calibri" panose="020F0502020204030204" pitchFamily="34" charset="0"/>
                <a:cs typeface="Times New Roman" panose="02020603050405020304" pitchFamily="18" charset="0"/>
              </a:rPr>
              <a:t>Antonibon</a:t>
            </a: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 de Nove passa sous le nom et la direction de Giovanni </a:t>
            </a:r>
            <a:r>
              <a:rPr lang="fr-FR" sz="2800" kern="100" dirty="0" err="1">
                <a:effectLst/>
                <a:latin typeface="Calibri" panose="020F0502020204030204" pitchFamily="34" charset="0"/>
                <a:ea typeface="Calibri" panose="020F0502020204030204" pitchFamily="34" charset="0"/>
                <a:cs typeface="Times New Roman" panose="02020603050405020304" pitchFamily="18" charset="0"/>
              </a:rPr>
              <a:t>Baroni</a:t>
            </a: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 qui la conserva jusqu'en 1825, produisant des majoliques d'un style et d'un goût particuliers, de couleur blanche, avec des formes et des décorations néoclassiques.</a:t>
            </a:r>
            <a:endParaRPr lang="fr-CH"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De 1773 à 1782, la manufacture donc est dirigée par Giovanni Maria </a:t>
            </a:r>
            <a:r>
              <a:rPr lang="fr-CH" sz="2800" b="1" kern="100" dirty="0" err="1">
                <a:effectLst/>
                <a:latin typeface="Calibri" panose="020F0502020204030204" pitchFamily="34" charset="0"/>
                <a:ea typeface="Calibri" panose="020F0502020204030204" pitchFamily="34" charset="0"/>
                <a:cs typeface="Times New Roman" panose="02020603050405020304" pitchFamily="18" charset="0"/>
              </a:rPr>
              <a:t>Baccin</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qui commence à expérimenter la production de faïence fine (</a:t>
            </a: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terraglia</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Baccin</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construisit également un extraordinaire moulin pour la production des pâtes céramiques, qui existe encore aujourd'hui au sud du centre historique et qui est le dernier exemple en Europe.</a:t>
            </a:r>
          </a:p>
        </p:txBody>
      </p:sp>
    </p:spTree>
    <p:extLst>
      <p:ext uri="{BB962C8B-B14F-4D97-AF65-F5344CB8AC3E}">
        <p14:creationId xmlns:p14="http://schemas.microsoft.com/office/powerpoint/2010/main" val="995848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888CA-B253-8780-A169-CCCD43F3F402}"/>
              </a:ext>
            </a:extLst>
          </p:cNvPr>
          <p:cNvSpPr>
            <a:spLocks noGrp="1"/>
          </p:cNvSpPr>
          <p:nvPr>
            <p:ph type="title"/>
          </p:nvPr>
        </p:nvSpPr>
        <p:spPr>
          <a:xfrm>
            <a:off x="111760" y="223612"/>
            <a:ext cx="12476480" cy="45719"/>
          </a:xfrm>
        </p:spPr>
        <p:txBody>
          <a:bodyPr>
            <a:normAutofit fontScale="90000"/>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Nove</a:t>
            </a:r>
            <a:endParaRPr lang="fr-FR" dirty="0"/>
          </a:p>
        </p:txBody>
      </p:sp>
      <p:sp>
        <p:nvSpPr>
          <p:cNvPr id="3" name="Espace réservé du contenu 2">
            <a:extLst>
              <a:ext uri="{FF2B5EF4-FFF2-40B4-BE49-F238E27FC236}">
                <a16:creationId xmlns:a16="http://schemas.microsoft.com/office/drawing/2014/main" id="{F3F53717-21FB-91CB-53A0-4EA7700A2B1C}"/>
              </a:ext>
            </a:extLst>
          </p:cNvPr>
          <p:cNvSpPr>
            <a:spLocks noGrp="1"/>
          </p:cNvSpPr>
          <p:nvPr>
            <p:ph idx="1"/>
          </p:nvPr>
        </p:nvSpPr>
        <p:spPr>
          <a:xfrm>
            <a:off x="217715" y="383404"/>
            <a:ext cx="11974285" cy="6790282"/>
          </a:xfrm>
        </p:spPr>
        <p:txBody>
          <a:bodyPr>
            <a:normAutofit fontScale="70000" lnSpcReduction="20000"/>
          </a:bodyPr>
          <a:lstStyle/>
          <a:p>
            <a:pPr marL="0" indent="0">
              <a:lnSpc>
                <a:spcPct val="107000"/>
              </a:lnSpc>
              <a:spcAft>
                <a:spcPts val="800"/>
              </a:spcAft>
              <a:buNone/>
            </a:pP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De 1802 à 1825, la direction des trois divisions de la manufacture </a:t>
            </a: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Antonibon</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(porcelaine, majolique (faïence) et faïence fine (</a:t>
            </a: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terraglia</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passe à </a:t>
            </a:r>
            <a:r>
              <a:rPr lang="fr-CH" sz="2800" b="1" kern="100" dirty="0">
                <a:effectLst/>
                <a:latin typeface="Calibri" panose="020F0502020204030204" pitchFamily="34" charset="0"/>
                <a:ea typeface="Calibri" panose="020F0502020204030204" pitchFamily="34" charset="0"/>
                <a:cs typeface="Times New Roman" panose="02020603050405020304" pitchFamily="18" charset="0"/>
              </a:rPr>
              <a:t>Giovanni </a:t>
            </a:r>
            <a:r>
              <a:rPr lang="fr-CH" sz="2800" b="1" kern="100" dirty="0" err="1">
                <a:effectLst/>
                <a:latin typeface="Calibri" panose="020F0502020204030204" pitchFamily="34" charset="0"/>
                <a:ea typeface="Calibri" panose="020F0502020204030204" pitchFamily="34" charset="0"/>
                <a:cs typeface="Times New Roman" panose="02020603050405020304" pitchFamily="18" charset="0"/>
              </a:rPr>
              <a:t>Baroni</a:t>
            </a:r>
            <a:r>
              <a:rPr lang="fr-CH" sz="2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qui adapte le style de la céramique au néoclassicisme. Au cours de cette période, de nouvelles manufactures concurrentes voient le jour en Vénétie : </a:t>
            </a: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Sebellin</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à Vicence et </a:t>
            </a: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Fontebasso</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à Trévise. </a:t>
            </a:r>
          </a:p>
          <a:p>
            <a:pPr marL="0" indent="0">
              <a:lnSpc>
                <a:spcPct val="107000"/>
              </a:lnSpc>
              <a:spcAft>
                <a:spcPts val="800"/>
              </a:spcAft>
              <a:buNone/>
            </a:pP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La production se caractérise par l'utilisation de </a:t>
            </a:r>
            <a:r>
              <a:rPr lang="fr-FR" sz="2800" b="1" kern="100" dirty="0">
                <a:effectLst/>
                <a:latin typeface="Calibri" panose="020F0502020204030204" pitchFamily="34" charset="0"/>
                <a:ea typeface="Calibri" panose="020F0502020204030204" pitchFamily="34" charset="0"/>
                <a:cs typeface="Times New Roman" panose="02020603050405020304" pitchFamily="18" charset="0"/>
              </a:rPr>
              <a:t>faïences  fines </a:t>
            </a: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moins chères, la décoration rapide à l'aide de moules en éponge et de masques, et la reproduction de thèmes et de figures populaires liés aux traditions religieuses, aux mythes populaires, aux saisons, aux mois et aux travaux des champs. Les décorations de soldats, de demoiselles et de personnages illustres ne manquent pas, complétées par des inscriptions et des citations patriotiques.</a:t>
            </a:r>
            <a:endParaRPr lang="fr-CH"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Gian Battista (III), arrière-petit-fils de Pasquale (II), reprit l'usine de Nove à partir de 1825 en collaboration avec son frère Francesco, revenant sous le nom de la famille </a:t>
            </a:r>
            <a:r>
              <a:rPr lang="fr-FR" sz="2800" kern="100" dirty="0" err="1">
                <a:effectLst/>
                <a:latin typeface="Calibri" panose="020F0502020204030204" pitchFamily="34" charset="0"/>
                <a:ea typeface="Calibri" panose="020F0502020204030204" pitchFamily="34" charset="0"/>
                <a:cs typeface="Times New Roman" panose="02020603050405020304" pitchFamily="18" charset="0"/>
              </a:rPr>
              <a:t>Antonibon</a:t>
            </a: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 avec un certain succès et une production plutôt commerciale de majolique et de faïence.</a:t>
            </a:r>
            <a:endParaRPr lang="fr-CH"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Au milieu du siècle, la production connaît une période de crise qui favorise la renaissance de la "céramique populaire" susmentionnée, qui donnera naissance à un nouveau genre décoratif : la fabrique </a:t>
            </a:r>
            <a:r>
              <a:rPr lang="fr-CH" sz="2800" b="1" kern="100" dirty="0">
                <a:effectLst/>
                <a:latin typeface="Calibri" panose="020F0502020204030204" pitchFamily="34" charset="0"/>
                <a:ea typeface="Calibri" panose="020F0502020204030204" pitchFamily="34" charset="0"/>
                <a:cs typeface="Times New Roman" panose="02020603050405020304" pitchFamily="18" charset="0"/>
              </a:rPr>
              <a:t>Antonio </a:t>
            </a:r>
            <a:r>
              <a:rPr lang="fr-CH" sz="2800" b="1" kern="100" dirty="0" err="1">
                <a:effectLst/>
                <a:latin typeface="Calibri" panose="020F0502020204030204" pitchFamily="34" charset="0"/>
                <a:ea typeface="Calibri" panose="020F0502020204030204" pitchFamily="34" charset="0"/>
                <a:cs typeface="Times New Roman" panose="02020603050405020304" pitchFamily="18" charset="0"/>
              </a:rPr>
              <a:t>Cecchetto</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à partir de 1859, se lance avec succès dans la production de céramiques à décor populaire. </a:t>
            </a:r>
          </a:p>
          <a:p>
            <a:pPr marL="0" indent="0">
              <a:lnSpc>
                <a:spcPct val="107000"/>
              </a:lnSpc>
              <a:spcAft>
                <a:spcPts val="800"/>
              </a:spcAft>
              <a:buNone/>
            </a:pP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Pasquale (III), fils de Gian Battista (III), né à </a:t>
            </a:r>
            <a:r>
              <a:rPr lang="fr-FR" sz="2800" kern="100" dirty="0" err="1">
                <a:effectLst/>
                <a:latin typeface="Calibri" panose="020F0502020204030204" pitchFamily="34" charset="0"/>
                <a:ea typeface="Calibri" panose="020F0502020204030204" pitchFamily="34" charset="0"/>
                <a:cs typeface="Times New Roman" panose="02020603050405020304" pitchFamily="18" charset="0"/>
              </a:rPr>
              <a:t>Marostica</a:t>
            </a: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 vers 1846, fut député de la XIIe à la XVe législature (1874-86) ; il occupa ce poste jusqu'à un âge avancé et fonda en 1879 une école de céramistes. Gian Battista (IV), fils de Pasquale (III), est le dernier de la famille ; élève de l'école de céramique de Savone fondée par </a:t>
            </a:r>
            <a:r>
              <a:rPr lang="fr-FR" sz="2800" kern="100" dirty="0" err="1">
                <a:effectLst/>
                <a:latin typeface="Calibri" panose="020F0502020204030204" pitchFamily="34" charset="0"/>
                <a:ea typeface="Calibri" panose="020F0502020204030204" pitchFamily="34" charset="0"/>
                <a:cs typeface="Times New Roman" panose="02020603050405020304" pitchFamily="18" charset="0"/>
              </a:rPr>
              <a:t>Luzzatti</a:t>
            </a: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 et </a:t>
            </a:r>
            <a:r>
              <a:rPr lang="fr-FR" sz="2800" kern="100" dirty="0" err="1">
                <a:effectLst/>
                <a:latin typeface="Calibri" panose="020F0502020204030204" pitchFamily="34" charset="0"/>
                <a:ea typeface="Calibri" panose="020F0502020204030204" pitchFamily="34" charset="0"/>
                <a:cs typeface="Times New Roman" panose="02020603050405020304" pitchFamily="18" charset="0"/>
              </a:rPr>
              <a:t>Boselli</a:t>
            </a: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 il prend la direction technique et artistique de l'usine (1884) ; il participe à diverses expositions (Turin, Anvers, Londres, Chicago, New York, Édimbourg, etc.), présentant avec grand succès des majoliques qui se distinguent par la blancheur de la glaçure de type Della </a:t>
            </a:r>
            <a:r>
              <a:rPr lang="fr-FR" sz="2800" kern="100" dirty="0" err="1">
                <a:effectLst/>
                <a:latin typeface="Calibri" panose="020F0502020204030204" pitchFamily="34" charset="0"/>
                <a:ea typeface="Calibri" panose="020F0502020204030204" pitchFamily="34" charset="0"/>
                <a:cs typeface="Times New Roman" panose="02020603050405020304" pitchFamily="18" charset="0"/>
              </a:rPr>
              <a:t>Robbia</a:t>
            </a: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 la splendeur et l'intonation des couleurs et la variété des formes.</a:t>
            </a:r>
            <a:endParaRPr lang="fr-CH"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15431313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888CA-B253-8780-A169-CCCD43F3F402}"/>
              </a:ext>
            </a:extLst>
          </p:cNvPr>
          <p:cNvSpPr>
            <a:spLocks noGrp="1"/>
          </p:cNvSpPr>
          <p:nvPr>
            <p:ph type="title"/>
          </p:nvPr>
        </p:nvSpPr>
        <p:spPr>
          <a:xfrm>
            <a:off x="264160" y="365125"/>
            <a:ext cx="12476480" cy="1325563"/>
          </a:xfrm>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Nove</a:t>
            </a:r>
            <a:endParaRPr lang="fr-FR" dirty="0"/>
          </a:p>
        </p:txBody>
      </p:sp>
      <p:sp>
        <p:nvSpPr>
          <p:cNvPr id="3" name="Espace réservé du contenu 2">
            <a:extLst>
              <a:ext uri="{FF2B5EF4-FFF2-40B4-BE49-F238E27FC236}">
                <a16:creationId xmlns:a16="http://schemas.microsoft.com/office/drawing/2014/main" id="{F3F53717-21FB-91CB-53A0-4EA7700A2B1C}"/>
              </a:ext>
            </a:extLst>
          </p:cNvPr>
          <p:cNvSpPr>
            <a:spLocks noGrp="1"/>
          </p:cNvSpPr>
          <p:nvPr>
            <p:ph idx="1"/>
          </p:nvPr>
        </p:nvSpPr>
        <p:spPr>
          <a:xfrm>
            <a:off x="584200" y="1409065"/>
            <a:ext cx="10515600" cy="5448935"/>
          </a:xfrm>
        </p:spPr>
        <p:txBody>
          <a:bodyPr>
            <a:normAutofit fontScale="77500" lnSpcReduction="20000"/>
          </a:bodyPr>
          <a:lstStyle/>
          <a:p>
            <a:pPr marL="0" indent="0">
              <a:lnSpc>
                <a:spcPct val="107000"/>
              </a:lnSpc>
              <a:spcAft>
                <a:spcPts val="800"/>
              </a:spcAft>
              <a:buNone/>
            </a:pP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Dans la seconde moitié du XIXe siècle, de nouvelles manufactures ont vu le jour à Nove, telles que la manufacture </a:t>
            </a:r>
            <a:r>
              <a:rPr lang="fr-CH" sz="2800" b="1" kern="100" dirty="0" err="1">
                <a:effectLst/>
                <a:latin typeface="Calibri" panose="020F0502020204030204" pitchFamily="34" charset="0"/>
                <a:ea typeface="Calibri" panose="020F0502020204030204" pitchFamily="34" charset="0"/>
                <a:cs typeface="Times New Roman" panose="02020603050405020304" pitchFamily="18" charset="0"/>
              </a:rPr>
              <a:t>Agostinelli</a:t>
            </a:r>
            <a:r>
              <a:rPr lang="fr-CH" sz="2800" b="1" kern="100" dirty="0">
                <a:effectLst/>
                <a:latin typeface="Calibri" panose="020F0502020204030204" pitchFamily="34" charset="0"/>
                <a:ea typeface="Calibri" panose="020F0502020204030204" pitchFamily="34" charset="0"/>
                <a:cs typeface="Times New Roman" panose="02020603050405020304" pitchFamily="18" charset="0"/>
              </a:rPr>
              <a:t>-Dal </a:t>
            </a:r>
            <a:r>
              <a:rPr lang="fr-CH" sz="2800" b="1" kern="100" dirty="0" err="1">
                <a:effectLst/>
                <a:latin typeface="Calibri" panose="020F0502020204030204" pitchFamily="34" charset="0"/>
                <a:ea typeface="Calibri" panose="020F0502020204030204" pitchFamily="34" charset="0"/>
                <a:cs typeface="Times New Roman" panose="02020603050405020304" pitchFamily="18" charset="0"/>
              </a:rPr>
              <a:t>Prà</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la manufacture </a:t>
            </a:r>
            <a:r>
              <a:rPr lang="fr-CH" sz="2800" b="1" kern="100" dirty="0">
                <a:effectLst/>
                <a:latin typeface="Calibri" panose="020F0502020204030204" pitchFamily="34" charset="0"/>
                <a:ea typeface="Calibri" panose="020F0502020204030204" pitchFamily="34" charset="0"/>
                <a:cs typeface="Times New Roman" panose="02020603050405020304" pitchFamily="18" charset="0"/>
              </a:rPr>
              <a:t>Bernardi</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l'entreprise </a:t>
            </a:r>
            <a:r>
              <a:rPr lang="fr-CH" sz="2800" b="1" kern="100" dirty="0">
                <a:effectLst/>
                <a:latin typeface="Calibri" panose="020F0502020204030204" pitchFamily="34" charset="0"/>
                <a:ea typeface="Calibri" panose="020F0502020204030204" pitchFamily="34" charset="0"/>
                <a:cs typeface="Times New Roman" panose="02020603050405020304" pitchFamily="18" charset="0"/>
              </a:rPr>
              <a:t>Antonio Zen </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(que l'on peut encore admirer aujourd'hui dans ses beaux locaux historiques), ainsi </a:t>
            </a:r>
            <a:r>
              <a:rPr lang="fr-CH" sz="2800" b="1" kern="100" dirty="0">
                <a:effectLst/>
                <a:latin typeface="Calibri" panose="020F0502020204030204" pitchFamily="34" charset="0"/>
                <a:ea typeface="Calibri" panose="020F0502020204030204" pitchFamily="34" charset="0"/>
                <a:cs typeface="Times New Roman" panose="02020603050405020304" pitchFamily="18" charset="0"/>
              </a:rPr>
              <a:t>que les porcelaines </a:t>
            </a:r>
            <a:r>
              <a:rPr lang="fr-CH" sz="2800" b="1" kern="100" dirty="0" err="1">
                <a:effectLst/>
                <a:latin typeface="Calibri" panose="020F0502020204030204" pitchFamily="34" charset="0"/>
                <a:ea typeface="Calibri" panose="020F0502020204030204" pitchFamily="34" charset="0"/>
                <a:cs typeface="Times New Roman" panose="02020603050405020304" pitchFamily="18" charset="0"/>
              </a:rPr>
              <a:t>Bonato</a:t>
            </a:r>
            <a:r>
              <a:rPr lang="fr-CH" sz="2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kern="100" dirty="0" err="1">
                <a:effectLst/>
                <a:latin typeface="Calibri" panose="020F0502020204030204" pitchFamily="34" charset="0"/>
                <a:ea typeface="Calibri" panose="020F0502020204030204" pitchFamily="34" charset="0"/>
                <a:cs typeface="Times New Roman" panose="02020603050405020304" pitchFamily="18" charset="0"/>
              </a:rPr>
              <a:t>Passarin</a:t>
            </a:r>
            <a:r>
              <a:rPr lang="fr-CH" sz="2800" b="1" kern="100" dirty="0">
                <a:effectLst/>
                <a:latin typeface="Calibri" panose="020F0502020204030204" pitchFamily="34" charset="0"/>
                <a:ea typeface="Calibri" panose="020F0502020204030204" pitchFamily="34" charset="0"/>
                <a:cs typeface="Times New Roman" panose="02020603050405020304" pitchFamily="18" charset="0"/>
              </a:rPr>
              <a:t> et Luigi </a:t>
            </a:r>
            <a:r>
              <a:rPr lang="fr-CH" sz="2800" b="1" kern="100" dirty="0" err="1">
                <a:effectLst/>
                <a:latin typeface="Calibri" panose="020F0502020204030204" pitchFamily="34" charset="0"/>
                <a:ea typeface="Calibri" panose="020F0502020204030204" pitchFamily="34" charset="0"/>
                <a:cs typeface="Times New Roman" panose="02020603050405020304" pitchFamily="18" charset="0"/>
              </a:rPr>
              <a:t>Fabris</a:t>
            </a:r>
            <a:r>
              <a:rPr lang="fr-CH" sz="2800" b="1" kern="100" dirty="0">
                <a:effectLst/>
                <a:latin typeface="Calibri" panose="020F0502020204030204" pitchFamily="34" charset="0"/>
                <a:ea typeface="Calibri" panose="020F0502020204030204" pitchFamily="34" charset="0"/>
                <a:cs typeface="Times New Roman" panose="02020603050405020304" pitchFamily="18" charset="0"/>
              </a:rPr>
              <a:t>, basées à Bassano.</a:t>
            </a:r>
          </a:p>
          <a:p>
            <a:pPr marL="0" indent="0">
              <a:lnSpc>
                <a:spcPct val="107000"/>
              </a:lnSpc>
              <a:spcAft>
                <a:spcPts val="800"/>
              </a:spcAft>
              <a:buNone/>
            </a:pP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Après les deux guerres mondiales, la céramique a également connu une période faste de production et d'exportation (notamment vers les États-Unis et l'Allemagne), qui a vu naître de nombreuses manufactures sur la vague du progrès économique.</a:t>
            </a:r>
          </a:p>
          <a:p>
            <a:pPr marL="0" indent="0">
              <a:lnSpc>
                <a:spcPct val="107000"/>
              </a:lnSpc>
              <a:spcAft>
                <a:spcPts val="800"/>
              </a:spcAft>
              <a:buNone/>
            </a:pP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En témoignage de la plus importante des traditions locales, la ville de Nove a ouvert le «musée de la Céramique». Inauguré en avril 1995, il a été installé dans les élégants locaux du </a:t>
            </a: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Palazzo</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De </a:t>
            </a:r>
            <a:r>
              <a:rPr lang="fr-CH" sz="2800" kern="100" dirty="0" err="1">
                <a:effectLst/>
                <a:latin typeface="Calibri" panose="020F0502020204030204" pitchFamily="34" charset="0"/>
                <a:ea typeface="Calibri" panose="020F0502020204030204" pitchFamily="34" charset="0"/>
                <a:cs typeface="Times New Roman" panose="02020603050405020304" pitchFamily="18" charset="0"/>
              </a:rPr>
              <a:t>Fabris</a:t>
            </a:r>
            <a:r>
              <a:rPr lang="fr-CH" sz="2800" kern="100" dirty="0">
                <a:effectLst/>
                <a:latin typeface="Calibri" panose="020F0502020204030204" pitchFamily="34" charset="0"/>
                <a:ea typeface="Calibri" panose="020F0502020204030204" pitchFamily="34" charset="0"/>
                <a:cs typeface="Times New Roman" panose="02020603050405020304" pitchFamily="18" charset="0"/>
              </a:rPr>
              <a:t>, qui abritait jusqu'à il y a quelques années l'Institut local d'art céramique. </a:t>
            </a:r>
          </a:p>
          <a:p>
            <a:pPr marL="0" indent="0">
              <a:buNone/>
            </a:pPr>
            <a:r>
              <a:rPr lang="fr-CH" sz="2800" dirty="0">
                <a:effectLst/>
                <a:latin typeface="Calibri" panose="020F0502020204030204" pitchFamily="34" charset="0"/>
                <a:ea typeface="Calibri" panose="020F0502020204030204" pitchFamily="34" charset="0"/>
                <a:cs typeface="Times New Roman" panose="02020603050405020304" pitchFamily="18" charset="0"/>
              </a:rPr>
              <a:t>Chaque année, la "</a:t>
            </a:r>
            <a:r>
              <a:rPr lang="fr-CH" sz="2800" dirty="0" err="1">
                <a:effectLst/>
                <a:latin typeface="Calibri" panose="020F0502020204030204" pitchFamily="34" charset="0"/>
                <a:ea typeface="Calibri" panose="020F0502020204030204" pitchFamily="34" charset="0"/>
                <a:cs typeface="Times New Roman" panose="02020603050405020304" pitchFamily="18" charset="0"/>
              </a:rPr>
              <a:t>Festa</a:t>
            </a:r>
            <a:r>
              <a:rPr lang="fr-CH" sz="2800" dirty="0">
                <a:effectLst/>
                <a:latin typeface="Calibri" panose="020F0502020204030204" pitchFamily="34" charset="0"/>
                <a:ea typeface="Calibri" panose="020F0502020204030204" pitchFamily="34" charset="0"/>
                <a:cs typeface="Times New Roman" panose="02020603050405020304" pitchFamily="18" charset="0"/>
              </a:rPr>
              <a:t> </a:t>
            </a:r>
            <a:r>
              <a:rPr lang="fr-CH" sz="2800" dirty="0" err="1">
                <a:effectLst/>
                <a:latin typeface="Calibri" panose="020F0502020204030204" pitchFamily="34" charset="0"/>
                <a:ea typeface="Calibri" panose="020F0502020204030204" pitchFamily="34" charset="0"/>
                <a:cs typeface="Times New Roman" panose="02020603050405020304" pitchFamily="18" charset="0"/>
              </a:rPr>
              <a:t>della</a:t>
            </a:r>
            <a:r>
              <a:rPr lang="fr-CH" sz="2800" dirty="0">
                <a:effectLst/>
                <a:latin typeface="Calibri" panose="020F0502020204030204" pitchFamily="34" charset="0"/>
                <a:ea typeface="Calibri" panose="020F0502020204030204" pitchFamily="34" charset="0"/>
                <a:cs typeface="Times New Roman" panose="02020603050405020304" pitchFamily="18" charset="0"/>
              </a:rPr>
              <a:t> Ceramica/</a:t>
            </a:r>
            <a:r>
              <a:rPr lang="fr-CH" sz="2800" dirty="0" err="1">
                <a:effectLst/>
                <a:latin typeface="Calibri" panose="020F0502020204030204" pitchFamily="34" charset="0"/>
                <a:ea typeface="Calibri" panose="020F0502020204030204" pitchFamily="34" charset="0"/>
                <a:cs typeface="Times New Roman" panose="02020603050405020304" pitchFamily="18" charset="0"/>
              </a:rPr>
              <a:t>Portoni</a:t>
            </a:r>
            <a:r>
              <a:rPr lang="fr-CH" sz="2800" dirty="0">
                <a:effectLst/>
                <a:latin typeface="Calibri" panose="020F0502020204030204" pitchFamily="34" charset="0"/>
                <a:ea typeface="Calibri" panose="020F0502020204030204" pitchFamily="34" charset="0"/>
                <a:cs typeface="Times New Roman" panose="02020603050405020304" pitchFamily="18" charset="0"/>
              </a:rPr>
              <a:t> </a:t>
            </a:r>
            <a:r>
              <a:rPr lang="fr-CH" sz="2800" dirty="0" err="1">
                <a:effectLst/>
                <a:latin typeface="Calibri" panose="020F0502020204030204" pitchFamily="34" charset="0"/>
                <a:ea typeface="Calibri" panose="020F0502020204030204" pitchFamily="34" charset="0"/>
                <a:cs typeface="Times New Roman" panose="02020603050405020304" pitchFamily="18" charset="0"/>
              </a:rPr>
              <a:t>Aperti</a:t>
            </a:r>
            <a:r>
              <a:rPr lang="fr-CH" sz="2800" dirty="0">
                <a:effectLst/>
                <a:latin typeface="Calibri" panose="020F0502020204030204" pitchFamily="34" charset="0"/>
                <a:ea typeface="Calibri" panose="020F0502020204030204" pitchFamily="34" charset="0"/>
                <a:cs typeface="Times New Roman" panose="02020603050405020304" pitchFamily="18" charset="0"/>
              </a:rPr>
              <a:t>" (fête de la céramique/portes ouvertes) a lieu en septembre sur la Piazza De </a:t>
            </a:r>
            <a:r>
              <a:rPr lang="fr-CH" sz="2800" dirty="0" err="1">
                <a:effectLst/>
                <a:latin typeface="Calibri" panose="020F0502020204030204" pitchFamily="34" charset="0"/>
                <a:ea typeface="Calibri" panose="020F0502020204030204" pitchFamily="34" charset="0"/>
                <a:cs typeface="Times New Roman" panose="02020603050405020304" pitchFamily="18" charset="0"/>
              </a:rPr>
              <a:t>Fabris</a:t>
            </a:r>
            <a:r>
              <a:rPr lang="fr-CH" sz="2800" dirty="0">
                <a:effectLst/>
                <a:latin typeface="Calibri" panose="020F0502020204030204" pitchFamily="34" charset="0"/>
                <a:ea typeface="Calibri" panose="020F0502020204030204" pitchFamily="34" charset="0"/>
                <a:cs typeface="Times New Roman" panose="02020603050405020304" pitchFamily="18" charset="0"/>
              </a:rPr>
              <a:t>, avec une centaine d'exposants venus d'Italie, de France, d'Allemagne, d'Autriche, de Croatie, de Slovénie et d'autres villes européennes spécialisées dans la céramique. </a:t>
            </a:r>
            <a:r>
              <a:rPr lang="fr-CH" sz="2800" dirty="0" err="1">
                <a:effectLst/>
                <a:latin typeface="Calibri" panose="020F0502020204030204" pitchFamily="34" charset="0"/>
                <a:ea typeface="Calibri" panose="020F0502020204030204" pitchFamily="34" charset="0"/>
                <a:cs typeface="Times New Roman" panose="02020603050405020304" pitchFamily="18" charset="0"/>
              </a:rPr>
              <a:t>Portoni</a:t>
            </a:r>
            <a:r>
              <a:rPr lang="fr-CH" sz="2800" dirty="0">
                <a:effectLst/>
                <a:latin typeface="Calibri" panose="020F0502020204030204" pitchFamily="34" charset="0"/>
                <a:ea typeface="Calibri" panose="020F0502020204030204" pitchFamily="34" charset="0"/>
                <a:cs typeface="Times New Roman" panose="02020603050405020304" pitchFamily="18" charset="0"/>
              </a:rPr>
              <a:t> </a:t>
            </a:r>
            <a:r>
              <a:rPr lang="fr-CH" sz="2800" dirty="0" err="1">
                <a:effectLst/>
                <a:latin typeface="Calibri" panose="020F0502020204030204" pitchFamily="34" charset="0"/>
                <a:ea typeface="Calibri" panose="020F0502020204030204" pitchFamily="34" charset="0"/>
                <a:cs typeface="Times New Roman" panose="02020603050405020304" pitchFamily="18" charset="0"/>
              </a:rPr>
              <a:t>Aperti</a:t>
            </a:r>
            <a:r>
              <a:rPr lang="fr-CH" sz="2800" dirty="0">
                <a:effectLst/>
                <a:latin typeface="Calibri" panose="020F0502020204030204" pitchFamily="34" charset="0"/>
                <a:ea typeface="Calibri" panose="020F0502020204030204" pitchFamily="34" charset="0"/>
                <a:cs typeface="Times New Roman" panose="02020603050405020304" pitchFamily="18" charset="0"/>
              </a:rPr>
              <a:t> est l'occasion de faire connaissance avec les artistes et leurs œuvres, et d'essayer d'apprendre de première main les secrets de la "fabrication de la céramique</a:t>
            </a:r>
            <a:endParaRPr lang="fr-FR" dirty="0"/>
          </a:p>
        </p:txBody>
      </p:sp>
    </p:spTree>
    <p:extLst>
      <p:ext uri="{BB962C8B-B14F-4D97-AF65-F5344CB8AC3E}">
        <p14:creationId xmlns:p14="http://schemas.microsoft.com/office/powerpoint/2010/main" val="721803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777AF0-47FE-B3A6-98E6-52597B947BF5}"/>
              </a:ext>
            </a:extLst>
          </p:cNvPr>
          <p:cNvSpPr>
            <a:spLocks noGrp="1"/>
          </p:cNvSpPr>
          <p:nvPr>
            <p:ph type="title"/>
          </p:nvPr>
        </p:nvSpPr>
        <p:spPr>
          <a:xfrm>
            <a:off x="177800" y="57217"/>
            <a:ext cx="12014200" cy="732155"/>
          </a:xfrm>
        </p:spPr>
        <p:txBody>
          <a:bodyPr>
            <a:normAutofit fontScale="90000"/>
          </a:bodyPr>
          <a:lstStyle/>
          <a:p>
            <a:r>
              <a:rPr kumimoji="0" lang="fr-FR" sz="49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9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Nove</a:t>
            </a:r>
            <a:endParaRPr lang="fr-FR" dirty="0"/>
          </a:p>
        </p:txBody>
      </p:sp>
      <p:sp>
        <p:nvSpPr>
          <p:cNvPr id="3" name="Espace réservé du contenu 2">
            <a:extLst>
              <a:ext uri="{FF2B5EF4-FFF2-40B4-BE49-F238E27FC236}">
                <a16:creationId xmlns:a16="http://schemas.microsoft.com/office/drawing/2014/main" id="{F5CCE46E-CD0A-8E2B-4163-18D3A86433A0}"/>
              </a:ext>
            </a:extLst>
          </p:cNvPr>
          <p:cNvSpPr>
            <a:spLocks noGrp="1"/>
          </p:cNvSpPr>
          <p:nvPr>
            <p:ph idx="1"/>
          </p:nvPr>
        </p:nvSpPr>
        <p:spPr>
          <a:xfrm>
            <a:off x="685800" y="589280"/>
            <a:ext cx="11445240" cy="4351338"/>
          </a:xfrm>
        </p:spPr>
        <p:txBody>
          <a:bodyPr>
            <a:normAutofit/>
          </a:bodyPr>
          <a:lstStyle/>
          <a:p>
            <a:r>
              <a:rPr lang="fr-FR" dirty="0"/>
              <a:t>Groupe Facebook : </a:t>
            </a:r>
            <a:r>
              <a:rPr lang="fr-FR" dirty="0">
                <a:hlinkClick r:id="rId2"/>
              </a:rPr>
              <a:t>https://www.facebook.com/assnoveterradiceramica/</a:t>
            </a:r>
            <a:endParaRPr lang="fr-FR" dirty="0"/>
          </a:p>
          <a:p>
            <a:r>
              <a:rPr lang="fr-FR" sz="1800" dirty="0"/>
              <a:t>L’</a:t>
            </a:r>
            <a:r>
              <a:rPr lang="fr-FR" sz="1800" b="1" dirty="0">
                <a:solidFill>
                  <a:srgbClr val="FF0000"/>
                </a:solidFill>
              </a:rPr>
              <a:t>Association Nove Terra di </a:t>
            </a:r>
            <a:r>
              <a:rPr lang="fr-FR" sz="1800" b="1" dirty="0" err="1">
                <a:solidFill>
                  <a:srgbClr val="FF0000"/>
                </a:solidFill>
              </a:rPr>
              <a:t>Ceramica</a:t>
            </a:r>
            <a:r>
              <a:rPr lang="fr-FR" sz="1800" dirty="0"/>
              <a:t>, fondée en 1985, a pour but de préserver, de diffuser et d'améliorer la tradition ancestrale de la céramique de Nove : </a:t>
            </a:r>
            <a:r>
              <a:rPr lang="fr-FR" sz="1800" dirty="0">
                <a:hlinkClick r:id="rId3"/>
              </a:rPr>
              <a:t>http://www.noveterradiceramica.it/</a:t>
            </a:r>
            <a:r>
              <a:rPr lang="fr-FR" sz="1800" dirty="0"/>
              <a:t> </a:t>
            </a:r>
          </a:p>
          <a:p>
            <a:r>
              <a:rPr lang="it-IT" sz="1800" dirty="0"/>
              <a:t>8-10 </a:t>
            </a:r>
            <a:r>
              <a:rPr lang="it-IT" sz="1800" dirty="0" err="1"/>
              <a:t>septembre</a:t>
            </a:r>
            <a:r>
              <a:rPr lang="it-IT" sz="1800" dirty="0"/>
              <a:t> 2023 : Festa della Ceramica di Nove e Portoni Aperti</a:t>
            </a:r>
            <a:endParaRPr lang="fr-FR" sz="1800" dirty="0"/>
          </a:p>
          <a:p>
            <a:endParaRPr lang="fr-FR" dirty="0"/>
          </a:p>
        </p:txBody>
      </p:sp>
      <p:pic>
        <p:nvPicPr>
          <p:cNvPr id="5" name="Image 4" descr="Une image contenant texte, dessin humoristique, Graphique, affiche&#10;&#10;Description générée automatiquement">
            <a:extLst>
              <a:ext uri="{FF2B5EF4-FFF2-40B4-BE49-F238E27FC236}">
                <a16:creationId xmlns:a16="http://schemas.microsoft.com/office/drawing/2014/main" id="{68C7CB83-40F8-D158-51AE-5C56FFC4F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055879"/>
            <a:ext cx="8801552" cy="4883401"/>
          </a:xfrm>
          <a:prstGeom prst="rect">
            <a:avLst/>
          </a:prstGeom>
        </p:spPr>
      </p:pic>
    </p:spTree>
    <p:extLst>
      <p:ext uri="{BB962C8B-B14F-4D97-AF65-F5344CB8AC3E}">
        <p14:creationId xmlns:p14="http://schemas.microsoft.com/office/powerpoint/2010/main" val="398622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888CA-B253-8780-A169-CCCD43F3F402}"/>
              </a:ext>
            </a:extLst>
          </p:cNvPr>
          <p:cNvSpPr>
            <a:spLocks noGrp="1"/>
          </p:cNvSpPr>
          <p:nvPr>
            <p:ph type="title"/>
          </p:nvPr>
        </p:nvSpPr>
        <p:spPr>
          <a:xfrm>
            <a:off x="0" y="0"/>
            <a:ext cx="12476480" cy="748972"/>
          </a:xfrm>
        </p:spPr>
        <p:txBody>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Nove</a:t>
            </a:r>
            <a:endParaRPr lang="fr-FR" dirty="0"/>
          </a:p>
        </p:txBody>
      </p:sp>
      <p:pic>
        <p:nvPicPr>
          <p:cNvPr id="5" name="Espace réservé du contenu 4" descr="Une image contenant intérieur, plafond, mur, décoration d’intérieur&#10;&#10;Description générée automatiquement">
            <a:extLst>
              <a:ext uri="{FF2B5EF4-FFF2-40B4-BE49-F238E27FC236}">
                <a16:creationId xmlns:a16="http://schemas.microsoft.com/office/drawing/2014/main" id="{CACFA236-6076-BEBD-8D13-957907567B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5672" y="748972"/>
            <a:ext cx="6859895" cy="6048000"/>
          </a:xfrm>
        </p:spPr>
      </p:pic>
    </p:spTree>
    <p:extLst>
      <p:ext uri="{BB962C8B-B14F-4D97-AF65-F5344CB8AC3E}">
        <p14:creationId xmlns:p14="http://schemas.microsoft.com/office/powerpoint/2010/main" val="2340116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6294CD-9CE1-9B45-7FD5-6D21F7E9AED6}"/>
              </a:ext>
            </a:extLst>
          </p:cNvPr>
          <p:cNvSpPr>
            <a:spLocks noGrp="1"/>
          </p:cNvSpPr>
          <p:nvPr>
            <p:ph type="title"/>
          </p:nvPr>
        </p:nvSpPr>
        <p:spPr>
          <a:xfrm>
            <a:off x="838200" y="0"/>
            <a:ext cx="10515600" cy="640715"/>
          </a:xfrm>
        </p:spPr>
        <p:txBody>
          <a:bodyPr>
            <a:normAutofit fontScale="90000"/>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Nove</a:t>
            </a:r>
            <a:endParaRPr lang="fr-FR" dirty="0"/>
          </a:p>
        </p:txBody>
      </p:sp>
      <p:sp>
        <p:nvSpPr>
          <p:cNvPr id="3" name="Espace réservé du contenu 2">
            <a:extLst>
              <a:ext uri="{FF2B5EF4-FFF2-40B4-BE49-F238E27FC236}">
                <a16:creationId xmlns:a16="http://schemas.microsoft.com/office/drawing/2014/main" id="{D9BCD44F-D5F3-9FE1-CC22-6601629ABAD7}"/>
              </a:ext>
            </a:extLst>
          </p:cNvPr>
          <p:cNvSpPr>
            <a:spLocks noGrp="1"/>
          </p:cNvSpPr>
          <p:nvPr>
            <p:ph idx="1"/>
          </p:nvPr>
        </p:nvSpPr>
        <p:spPr>
          <a:xfrm>
            <a:off x="533400" y="3749040"/>
            <a:ext cx="10515600" cy="1452879"/>
          </a:xfrm>
        </p:spPr>
        <p:txBody>
          <a:bodyPr>
            <a:normAutofit/>
          </a:bodyPr>
          <a:lstStyle/>
          <a:p>
            <a:pPr marL="457200" lvl="1" indent="0">
              <a:buNone/>
            </a:pPr>
            <a:endParaRPr lang="fr-FR" sz="2800" dirty="0"/>
          </a:p>
        </p:txBody>
      </p:sp>
      <p:pic>
        <p:nvPicPr>
          <p:cNvPr id="4" name="Image 3">
            <a:extLst>
              <a:ext uri="{FF2B5EF4-FFF2-40B4-BE49-F238E27FC236}">
                <a16:creationId xmlns:a16="http://schemas.microsoft.com/office/drawing/2014/main" id="{8DBE72A3-82A0-7DD2-A05B-559696A9B1A8}"/>
              </a:ext>
            </a:extLst>
          </p:cNvPr>
          <p:cNvPicPr>
            <a:picLocks noChangeAspect="1"/>
          </p:cNvPicPr>
          <p:nvPr/>
        </p:nvPicPr>
        <p:blipFill>
          <a:blip r:embed="rId2"/>
          <a:stretch>
            <a:fillRect/>
          </a:stretch>
        </p:blipFill>
        <p:spPr>
          <a:xfrm>
            <a:off x="838200" y="819150"/>
            <a:ext cx="9753600" cy="6038850"/>
          </a:xfrm>
          <a:prstGeom prst="rect">
            <a:avLst/>
          </a:prstGeom>
        </p:spPr>
      </p:pic>
    </p:spTree>
    <p:extLst>
      <p:ext uri="{BB962C8B-B14F-4D97-AF65-F5344CB8AC3E}">
        <p14:creationId xmlns:p14="http://schemas.microsoft.com/office/powerpoint/2010/main" val="28033999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6294CD-9CE1-9B45-7FD5-6D21F7E9AED6}"/>
              </a:ext>
            </a:extLst>
          </p:cNvPr>
          <p:cNvSpPr>
            <a:spLocks noGrp="1"/>
          </p:cNvSpPr>
          <p:nvPr>
            <p:ph type="title"/>
          </p:nvPr>
        </p:nvSpPr>
        <p:spPr>
          <a:xfrm>
            <a:off x="838200" y="365125"/>
            <a:ext cx="10515600" cy="640715"/>
          </a:xfrm>
        </p:spPr>
        <p:txBody>
          <a:bodyPr>
            <a:normAutofit fontScale="90000"/>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Nove</a:t>
            </a:r>
            <a:endParaRPr lang="fr-FR" dirty="0"/>
          </a:p>
        </p:txBody>
      </p:sp>
      <p:sp>
        <p:nvSpPr>
          <p:cNvPr id="3" name="Espace réservé du contenu 2">
            <a:extLst>
              <a:ext uri="{FF2B5EF4-FFF2-40B4-BE49-F238E27FC236}">
                <a16:creationId xmlns:a16="http://schemas.microsoft.com/office/drawing/2014/main" id="{D9BCD44F-D5F3-9FE1-CC22-6601629ABAD7}"/>
              </a:ext>
            </a:extLst>
          </p:cNvPr>
          <p:cNvSpPr>
            <a:spLocks noGrp="1"/>
          </p:cNvSpPr>
          <p:nvPr>
            <p:ph idx="1"/>
          </p:nvPr>
        </p:nvSpPr>
        <p:spPr>
          <a:xfrm>
            <a:off x="594360" y="1134744"/>
            <a:ext cx="10515600" cy="5530215"/>
          </a:xfrm>
        </p:spPr>
        <p:txBody>
          <a:bodyPr>
            <a:normAutofit fontScale="85000" lnSpcReduction="10000"/>
          </a:bodyPr>
          <a:lstStyle/>
          <a:p>
            <a:pPr marL="514350" indent="-514350">
              <a:buAutoNum type="arabicPeriod"/>
            </a:pPr>
            <a:r>
              <a:rPr lang="fr-FR" sz="2400" dirty="0"/>
              <a:t>L'association est non partisane, sans but lucratif et exerce des activités d'intérêt social et culturel.</a:t>
            </a:r>
          </a:p>
          <a:p>
            <a:pPr marL="514350" indent="-514350">
              <a:buAutoNum type="arabicPeriod"/>
            </a:pPr>
            <a:r>
              <a:rPr lang="fr-FR" sz="2400" dirty="0"/>
              <a:t>Le produit des activités ne peut en aucun cas être réparti entre les membres, même de façon indirecte.</a:t>
            </a:r>
          </a:p>
          <a:p>
            <a:pPr marL="514350" indent="-514350">
              <a:buAutoNum type="arabicPeriod"/>
            </a:pPr>
            <a:r>
              <a:rPr lang="fr-FR" sz="2400" dirty="0"/>
              <a:t>Elle a notamment pour mission </a:t>
            </a:r>
          </a:p>
          <a:p>
            <a:pPr marL="971550" lvl="1" indent="-514350">
              <a:buAutoNum type="arabicPeriod"/>
            </a:pPr>
            <a:r>
              <a:rPr lang="fr-FR" sz="3100" dirty="0"/>
              <a:t>de</a:t>
            </a:r>
            <a:r>
              <a:rPr lang="fr-FR" sz="2800" dirty="0"/>
              <a:t> promouvoir et de mettre en place des cours de formation pour apprentis, étudiants, amateurs, ainsi que des cours de perfectionnement et de formation pour le personnel scolaire, visant à récupérer et diffuser l'ancienne tradition céramique de </a:t>
            </a:r>
            <a:r>
              <a:rPr lang="fr-FR" sz="2800" dirty="0" err="1"/>
              <a:t>Novese</a:t>
            </a:r>
            <a:r>
              <a:rPr lang="fr-FR" sz="2800" dirty="0"/>
              <a:t>.</a:t>
            </a:r>
          </a:p>
          <a:p>
            <a:pPr marL="971550" lvl="1" indent="-514350">
              <a:buAutoNum type="arabicPeriod"/>
            </a:pPr>
            <a:r>
              <a:rPr lang="fr-FR" sz="2800" dirty="0"/>
              <a:t>approfondir et mettre à jour l'histoire de Nove et sa tradition céramique </a:t>
            </a:r>
          </a:p>
          <a:p>
            <a:pPr marL="971550" lvl="1" indent="-514350">
              <a:buAutoNum type="arabicPeriod"/>
            </a:pPr>
            <a:r>
              <a:rPr lang="fr-FR" sz="2800" dirty="0"/>
              <a:t>sauvegarder la tradition historique et productive de Nove, avec la recherche, la récupération et la conservation d'œuvres architecturales, artistiques et artisanales. </a:t>
            </a:r>
          </a:p>
          <a:p>
            <a:pPr marL="971550" lvl="1" indent="-514350">
              <a:buAutoNum type="arabicPeriod"/>
            </a:pPr>
            <a:r>
              <a:rPr lang="fr-FR" sz="2800" dirty="0"/>
              <a:t>De promouvoir, également en collaboration avec d'autres organismes, des expositions artisanales, des conférences, des symposiums, des réunions éducatives concernant l'histoire et la production de la céramique</a:t>
            </a:r>
          </a:p>
          <a:p>
            <a:pPr marL="971550" lvl="1" indent="-514350">
              <a:buAutoNum type="arabicPeriod"/>
            </a:pPr>
            <a:r>
              <a:rPr lang="fr-FR" sz="2800" dirty="0"/>
              <a:t>De valoriser et faire connaître le musée de la Céramique de Nove.</a:t>
            </a:r>
          </a:p>
        </p:txBody>
      </p:sp>
    </p:spTree>
    <p:extLst>
      <p:ext uri="{BB962C8B-B14F-4D97-AF65-F5344CB8AC3E}">
        <p14:creationId xmlns:p14="http://schemas.microsoft.com/office/powerpoint/2010/main" val="4096091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262881-1A7B-DAD2-6F6B-6FFCA67D8B2F}"/>
              </a:ext>
            </a:extLst>
          </p:cNvPr>
          <p:cNvSpPr>
            <a:spLocks noGrp="1"/>
          </p:cNvSpPr>
          <p:nvPr>
            <p:ph type="title"/>
          </p:nvPr>
        </p:nvSpPr>
        <p:spPr>
          <a:xfrm>
            <a:off x="838200" y="365125"/>
            <a:ext cx="10515600" cy="864961"/>
          </a:xfrm>
        </p:spPr>
        <p:txBody>
          <a:bodyPr>
            <a:normAutofit fontScale="90000"/>
          </a:bodyPr>
          <a:lstStyle/>
          <a:p>
            <a:r>
              <a:rPr kumimoji="0" lang="fr-FR" sz="40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a:t>
            </a:r>
            <a:b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Fabrique </a:t>
            </a:r>
            <a:r>
              <a:rPr kumimoji="0" lang="fr-FR" sz="4000" b="1" i="0" u="none" strike="noStrike" kern="1200" cap="none" spc="0" normalizeH="0" baseline="0" noProof="0" dirty="0" err="1">
                <a:ln>
                  <a:noFill/>
                </a:ln>
                <a:solidFill>
                  <a:srgbClr val="70AD47">
                    <a:lumMod val="75000"/>
                  </a:srgbClr>
                </a:solidFill>
                <a:effectLst/>
                <a:uLnTx/>
                <a:uFillTx/>
                <a:latin typeface="Calibri Light" panose="020F0302020204030204"/>
                <a:ea typeface="+mj-ea"/>
                <a:cs typeface="+mj-cs"/>
              </a:rPr>
              <a:t>Ferniani</a:t>
            </a: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à Faenza.</a:t>
            </a:r>
            <a:endParaRPr lang="fr-FR" dirty="0"/>
          </a:p>
        </p:txBody>
      </p:sp>
      <p:sp>
        <p:nvSpPr>
          <p:cNvPr id="3" name="Espace réservé du contenu 2">
            <a:extLst>
              <a:ext uri="{FF2B5EF4-FFF2-40B4-BE49-F238E27FC236}">
                <a16:creationId xmlns:a16="http://schemas.microsoft.com/office/drawing/2014/main" id="{11F68132-5F75-EAF8-CC01-62703799F143}"/>
              </a:ext>
            </a:extLst>
          </p:cNvPr>
          <p:cNvSpPr>
            <a:spLocks noGrp="1"/>
          </p:cNvSpPr>
          <p:nvPr>
            <p:ph idx="1"/>
          </p:nvPr>
        </p:nvSpPr>
        <p:spPr>
          <a:xfrm>
            <a:off x="65314" y="1230086"/>
            <a:ext cx="12061371" cy="6207760"/>
          </a:xfrm>
        </p:spPr>
        <p:txBody>
          <a:bodyPr>
            <a:normAutofit fontScale="85000" lnSpcReduction="20000"/>
          </a:bodyPr>
          <a:lstStyle/>
          <a:p>
            <a:pPr marL="0" indent="0">
              <a:buNone/>
            </a:pPr>
            <a:r>
              <a:rPr lang="fr-FR" dirty="0"/>
              <a:t>Entre la fin du XVIIIe siècle et le début du XIXe siècle, la faïence fine </a:t>
            </a:r>
            <a:r>
              <a:rPr lang="fr-FR" dirty="0" err="1"/>
              <a:t>Fernaini</a:t>
            </a:r>
            <a:r>
              <a:rPr lang="fr-FR" dirty="0"/>
              <a:t> présente généralement un mélange légèrement rosé et est recouverte d’une glaçure (les analyses en laboratoire et les livres de recettes de la manufacture documentent la présence d’étain à environ 4-8%) de couleur verdâtre, particulièrement évidente dans les zones où se créent des accumulations de revêtement. Grâce à son matériau ductile de couleur claire, la faïence fine s’est révélée </a:t>
            </a:r>
            <a:r>
              <a:rPr lang="fr-FR" dirty="0" err="1"/>
              <a:t>particulièrementadaptée</a:t>
            </a:r>
            <a:r>
              <a:rPr lang="fr-FR" dirty="0"/>
              <a:t> à la production de statuettes néoclassiques. Les papiers des archives </a:t>
            </a:r>
            <a:r>
              <a:rPr lang="fr-FR" dirty="0" err="1"/>
              <a:t>Ferniani</a:t>
            </a:r>
            <a:r>
              <a:rPr lang="fr-FR" dirty="0"/>
              <a:t> </a:t>
            </a:r>
            <a:r>
              <a:rPr lang="fr-FR" dirty="0" err="1"/>
              <a:t>documententla</a:t>
            </a:r>
            <a:r>
              <a:rPr lang="fr-FR" dirty="0"/>
              <a:t> collaboration avec des sculpteurs tels que Giulio Tomba, Antonio </a:t>
            </a:r>
            <a:r>
              <a:rPr lang="fr-FR" dirty="0" err="1"/>
              <a:t>Trentanove</a:t>
            </a:r>
            <a:r>
              <a:rPr lang="fr-FR" dirty="0"/>
              <a:t>, </a:t>
            </a:r>
            <a:r>
              <a:rPr lang="fr-FR" dirty="0" err="1"/>
              <a:t>Giovan</a:t>
            </a:r>
            <a:r>
              <a:rPr lang="fr-FR" dirty="0"/>
              <a:t> </a:t>
            </a:r>
            <a:r>
              <a:rPr lang="fr-FR" dirty="0" err="1"/>
              <a:t>BattistaSangiorgi</a:t>
            </a:r>
            <a:r>
              <a:rPr lang="fr-FR" dirty="0"/>
              <a:t> et les frères </a:t>
            </a:r>
            <a:r>
              <a:rPr lang="fr-FR" dirty="0" err="1"/>
              <a:t>Giovan</a:t>
            </a:r>
            <a:r>
              <a:rPr lang="fr-FR" dirty="0"/>
              <a:t> Battista et Francesco </a:t>
            </a:r>
            <a:r>
              <a:rPr lang="fr-FR" dirty="0" err="1"/>
              <a:t>Ballanti</a:t>
            </a:r>
            <a:r>
              <a:rPr lang="fr-FR" dirty="0"/>
              <a:t> connus sous le nom de « Graziani » </a:t>
            </a:r>
            <a:r>
              <a:rPr lang="fr-FR" dirty="0" err="1"/>
              <a:t>etla</a:t>
            </a:r>
            <a:r>
              <a:rPr lang="fr-FR" dirty="0"/>
              <a:t> production entre le XVIIIe et le XIXe siècle est caractérisée par petits groupes de figurines (</a:t>
            </a:r>
            <a:r>
              <a:rPr lang="fr-FR" dirty="0" err="1"/>
              <a:t>voirBacchus</a:t>
            </a:r>
            <a:r>
              <a:rPr lang="fr-FR" dirty="0"/>
              <a:t> et Ariane et Hercule et Iole des collections du MIC de Faenza, connus dans </a:t>
            </a:r>
            <a:r>
              <a:rPr lang="fr-FR" dirty="0" err="1"/>
              <a:t>plusieursexemples</a:t>
            </a:r>
            <a:r>
              <a:rPr lang="fr-FR" dirty="0"/>
              <a:t>), qui ont continué à être reproduits jusqu’à la fin du XIXe siècle en terre cuite avec </a:t>
            </a:r>
            <a:r>
              <a:rPr lang="fr-FR" dirty="0" err="1"/>
              <a:t>unglaçure</a:t>
            </a:r>
            <a:r>
              <a:rPr lang="fr-FR" dirty="0"/>
              <a:t> couleur miel. On réalise également de simples statuettes, le plus souvent à </a:t>
            </a:r>
            <a:r>
              <a:rPr lang="fr-FR" dirty="0" err="1"/>
              <a:t>sujetsmythologiques</a:t>
            </a:r>
            <a:r>
              <a:rPr lang="fr-FR" dirty="0"/>
              <a:t>, utilisées pour la décoration de « triomphes de table », mais aussi des porte-</a:t>
            </a:r>
            <a:r>
              <a:rPr lang="fr-FR" dirty="0" err="1"/>
              <a:t>huiliers.Mais</a:t>
            </a:r>
            <a:r>
              <a:rPr lang="fr-FR" dirty="0"/>
              <a:t> </a:t>
            </a:r>
            <a:r>
              <a:rPr lang="fr-FR" dirty="0" err="1"/>
              <a:t>Ferniani</a:t>
            </a:r>
            <a:r>
              <a:rPr lang="fr-FR" dirty="0"/>
              <a:t> propose également des faïences fines d’autres formes, comme de la vaisselle(assiettes, cafetières, théières, tasses et soucoupes) et des pots de pharmacie. Souvent </a:t>
            </a:r>
            <a:r>
              <a:rPr lang="fr-FR" dirty="0" err="1"/>
              <a:t>lesexemplaires</a:t>
            </a:r>
            <a:r>
              <a:rPr lang="fr-FR" dirty="0"/>
              <a:t> en faïence fine sont décorés de couleurs « à grand feu », mais plus fréquemment </a:t>
            </a:r>
            <a:r>
              <a:rPr lang="fr-FR" dirty="0" err="1"/>
              <a:t>decouleurs</a:t>
            </a:r>
            <a:r>
              <a:rPr lang="fr-FR" dirty="0"/>
              <a:t> « à petit feu » (au moins jusqu’aux environs de 1740, date à laquelle la production « </a:t>
            </a:r>
            <a:r>
              <a:rPr lang="fr-FR" dirty="0" err="1"/>
              <a:t>deréverbère</a:t>
            </a:r>
            <a:r>
              <a:rPr lang="fr-FR" dirty="0"/>
              <a:t> » s’épuise) avec des décors « à bouquets » verts et polychromes, « à petites roses »éparses qui reflètent la même décoration développée par </a:t>
            </a:r>
            <a:r>
              <a:rPr lang="fr-FR" dirty="0" err="1"/>
              <a:t>Ginori</a:t>
            </a:r>
            <a:r>
              <a:rPr lang="fr-FR" dirty="0"/>
              <a:t> sur la porcelaine et « à ruines »d’un goût néoclassique plus évident. Plus rare est l’usage de la décalcomanie, introduite dans </a:t>
            </a:r>
            <a:r>
              <a:rPr lang="fr-FR" dirty="0" err="1"/>
              <a:t>lamanufacture</a:t>
            </a:r>
            <a:r>
              <a:rPr lang="fr-FR" dirty="0"/>
              <a:t> vers 1791.</a:t>
            </a:r>
          </a:p>
        </p:txBody>
      </p:sp>
    </p:spTree>
    <p:extLst>
      <p:ext uri="{BB962C8B-B14F-4D97-AF65-F5344CB8AC3E}">
        <p14:creationId xmlns:p14="http://schemas.microsoft.com/office/powerpoint/2010/main" val="988968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boîte, conteneur, Artefact, Sculpture&#10;&#10;Description générée automatiquement">
            <a:extLst>
              <a:ext uri="{FF2B5EF4-FFF2-40B4-BE49-F238E27FC236}">
                <a16:creationId xmlns:a16="http://schemas.microsoft.com/office/drawing/2014/main" id="{5E34EA28-FBAA-58D6-C29C-056549242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1844675"/>
            <a:ext cx="3268663" cy="2951163"/>
          </a:xfrm>
          <a:prstGeom prst="rect">
            <a:avLst/>
          </a:prstGeom>
        </p:spPr>
      </p:pic>
      <p:pic>
        <p:nvPicPr>
          <p:cNvPr id="9" name="Image 8" descr="Une image contenant céramique, poterie, porcelaine, théière&#10;&#10;Description générée automatiquement">
            <a:extLst>
              <a:ext uri="{FF2B5EF4-FFF2-40B4-BE49-F238E27FC236}">
                <a16:creationId xmlns:a16="http://schemas.microsoft.com/office/drawing/2014/main" id="{BE090467-D059-0F00-6F10-C9FD764C9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400" y="1844675"/>
            <a:ext cx="1998663" cy="2951163"/>
          </a:xfrm>
          <a:prstGeom prst="rect">
            <a:avLst/>
          </a:prstGeom>
        </p:spPr>
      </p:pic>
      <p:pic>
        <p:nvPicPr>
          <p:cNvPr id="11" name="Image 10" descr="Une image contenant céramique, porcelaine, Photographie de nature morte, Plats et corbeilles&#10;&#10;Description générée automatiquement">
            <a:extLst>
              <a:ext uri="{FF2B5EF4-FFF2-40B4-BE49-F238E27FC236}">
                <a16:creationId xmlns:a16="http://schemas.microsoft.com/office/drawing/2014/main" id="{F100CE77-5B72-9B69-C060-9A34BFAF2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 y="4867275"/>
            <a:ext cx="2343150" cy="1427163"/>
          </a:xfrm>
          <a:prstGeom prst="rect">
            <a:avLst/>
          </a:prstGeom>
        </p:spPr>
      </p:pic>
      <p:pic>
        <p:nvPicPr>
          <p:cNvPr id="13" name="Image 12" descr="Une image contenant art, céramique, assiette, cercle&#10;&#10;Description générée automatiquement">
            <a:extLst>
              <a:ext uri="{FF2B5EF4-FFF2-40B4-BE49-F238E27FC236}">
                <a16:creationId xmlns:a16="http://schemas.microsoft.com/office/drawing/2014/main" id="{F891940C-5C56-D2B6-E57F-02119F935E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2475" y="4867275"/>
            <a:ext cx="1373188" cy="1427163"/>
          </a:xfrm>
          <a:prstGeom prst="rect">
            <a:avLst/>
          </a:prstGeom>
        </p:spPr>
      </p:pic>
      <p:pic>
        <p:nvPicPr>
          <p:cNvPr id="17" name="Image 16" descr="Une image contenant céramique, porcelaine, Porcelaine bleue et blanche, objets en céramique&#10;&#10;Description générée automatiquement">
            <a:extLst>
              <a:ext uri="{FF2B5EF4-FFF2-40B4-BE49-F238E27FC236}">
                <a16:creationId xmlns:a16="http://schemas.microsoft.com/office/drawing/2014/main" id="{03FCD15E-BC02-A8E4-F26F-5807855A8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7100" y="4867275"/>
            <a:ext cx="1479550" cy="1427163"/>
          </a:xfrm>
          <a:prstGeom prst="rect">
            <a:avLst/>
          </a:prstGeom>
        </p:spPr>
      </p:pic>
      <p:pic>
        <p:nvPicPr>
          <p:cNvPr id="5" name="Espace réservé du contenu 4" descr="Une image contenant statue, sculpture, Artefact, art&#10;&#10;Description générée automatiquement">
            <a:extLst>
              <a:ext uri="{FF2B5EF4-FFF2-40B4-BE49-F238E27FC236}">
                <a16:creationId xmlns:a16="http://schemas.microsoft.com/office/drawing/2014/main" id="{44A04283-052E-99A2-CFBB-00F908EF1CA8}"/>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286500" y="1844675"/>
            <a:ext cx="1412875" cy="2984500"/>
          </a:xfrm>
        </p:spPr>
      </p:pic>
      <p:pic>
        <p:nvPicPr>
          <p:cNvPr id="19" name="Image 18" descr="Une image contenant céramique, vaisselle, assiette, objets en céramique&#10;&#10;Description générée automatiquement">
            <a:extLst>
              <a:ext uri="{FF2B5EF4-FFF2-40B4-BE49-F238E27FC236}">
                <a16:creationId xmlns:a16="http://schemas.microsoft.com/office/drawing/2014/main" id="{5521F28B-3B86-A1B6-9941-FE5F72A116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6500" y="4900613"/>
            <a:ext cx="1412875" cy="1393825"/>
          </a:xfrm>
          <a:prstGeom prst="rect">
            <a:avLst/>
          </a:prstGeom>
        </p:spPr>
      </p:pic>
      <p:pic>
        <p:nvPicPr>
          <p:cNvPr id="15" name="Image 14" descr="Une image contenant statue, Sculpture classique, Artefact, sculpture&#10;&#10;Description générée automatiquement">
            <a:extLst>
              <a:ext uri="{FF2B5EF4-FFF2-40B4-BE49-F238E27FC236}">
                <a16:creationId xmlns:a16="http://schemas.microsoft.com/office/drawing/2014/main" id="{198FF0B9-4165-CF2A-6E05-FD82FF8D8B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2400" y="1844675"/>
            <a:ext cx="3543300" cy="4449763"/>
          </a:xfrm>
          <a:prstGeom prst="rect">
            <a:avLst/>
          </a:prstGeom>
        </p:spPr>
      </p:pic>
      <p:sp>
        <p:nvSpPr>
          <p:cNvPr id="2" name="Titre 1">
            <a:extLst>
              <a:ext uri="{FF2B5EF4-FFF2-40B4-BE49-F238E27FC236}">
                <a16:creationId xmlns:a16="http://schemas.microsoft.com/office/drawing/2014/main" id="{9B4E666A-F38B-79C0-7B25-2934CD3CA95E}"/>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kumimoji="0" lang="fr-FR" sz="36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a:t>
            </a:r>
            <a:b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Fabrique </a:t>
            </a:r>
            <a:r>
              <a:rPr kumimoji="0" lang="fr-FR" sz="3600" b="1" i="0" u="none" strike="noStrike" kern="1200" cap="none" spc="0" normalizeH="0" baseline="0" noProof="0" dirty="0" err="1">
                <a:ln>
                  <a:noFill/>
                </a:ln>
                <a:solidFill>
                  <a:srgbClr val="70AD47">
                    <a:lumMod val="75000"/>
                  </a:srgbClr>
                </a:solidFill>
                <a:effectLst/>
                <a:uLnTx/>
                <a:uFillTx/>
                <a:latin typeface="Calibri Light" panose="020F0302020204030204"/>
                <a:ea typeface="+mj-ea"/>
                <a:cs typeface="+mj-cs"/>
              </a:rPr>
              <a:t>Ferniani</a:t>
            </a:r>
            <a:r>
              <a:rPr kumimoji="0" lang="fr-FR" sz="3600" b="1" i="0" u="none" strike="noStrike" kern="1200" cap="none" spc="0" normalizeH="0" baseline="0" noProof="0">
                <a:ln>
                  <a:noFill/>
                </a:ln>
                <a:solidFill>
                  <a:srgbClr val="70AD47">
                    <a:lumMod val="75000"/>
                  </a:srgbClr>
                </a:solidFill>
                <a:effectLst/>
                <a:uLnTx/>
                <a:uFillTx/>
                <a:latin typeface="Calibri Light" panose="020F0302020204030204"/>
                <a:ea typeface="+mj-ea"/>
                <a:cs typeface="+mj-cs"/>
              </a:rPr>
              <a:t> à Faenza.</a:t>
            </a:r>
            <a:endParaRPr lang="en-US" kern="1200" dirty="0">
              <a:solidFill>
                <a:schemeClr val="tx1"/>
              </a:solidFill>
              <a:latin typeface="+mj-lt"/>
              <a:ea typeface="+mj-ea"/>
              <a:cs typeface="+mj-cs"/>
            </a:endParaRPr>
          </a:p>
        </p:txBody>
      </p:sp>
    </p:spTree>
    <p:extLst>
      <p:ext uri="{BB962C8B-B14F-4D97-AF65-F5344CB8AC3E}">
        <p14:creationId xmlns:p14="http://schemas.microsoft.com/office/powerpoint/2010/main" val="40019295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45001B-AE8C-D13B-F5CE-C91C55955313}"/>
              </a:ext>
            </a:extLst>
          </p:cNvPr>
          <p:cNvSpPr>
            <a:spLocks noGrp="1"/>
          </p:cNvSpPr>
          <p:nvPr>
            <p:ph type="title"/>
          </p:nvPr>
        </p:nvSpPr>
        <p:spPr>
          <a:xfrm>
            <a:off x="838200" y="365125"/>
            <a:ext cx="10515600" cy="386715"/>
          </a:xfrm>
        </p:spPr>
        <p:txBody>
          <a:bodyPr>
            <a:normAutofit fontScale="90000"/>
          </a:bodyPr>
          <a:lstStyle/>
          <a:p>
            <a:r>
              <a:rPr kumimoji="0" lang="fr-FR" sz="40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4000" b="1" i="0" u="none" strike="noStrike" kern="1200" cap="none" spc="0" normalizeH="0" baseline="0" noProof="0" dirty="0" err="1">
                <a:ln>
                  <a:noFill/>
                </a:ln>
                <a:solidFill>
                  <a:srgbClr val="70AD47">
                    <a:lumMod val="75000"/>
                  </a:srgbClr>
                </a:solidFill>
                <a:effectLst/>
                <a:uLnTx/>
                <a:uFillTx/>
                <a:latin typeface="Calibri Light" panose="020F0302020204030204"/>
                <a:ea typeface="+mj-ea"/>
                <a:cs typeface="+mj-cs"/>
              </a:rPr>
              <a:t>Doccia</a:t>
            </a: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Histoire - </a:t>
            </a:r>
            <a:r>
              <a:rPr kumimoji="0" lang="fr-FR" sz="4000" b="1" i="0" u="none" strike="noStrike" kern="1200" cap="none" spc="0" normalizeH="0" baseline="0" noProof="0" dirty="0" err="1">
                <a:ln>
                  <a:noFill/>
                </a:ln>
                <a:solidFill>
                  <a:srgbClr val="70AD47">
                    <a:lumMod val="75000"/>
                  </a:srgbClr>
                </a:solidFill>
                <a:effectLst/>
                <a:uLnTx/>
                <a:uFillTx/>
                <a:latin typeface="Calibri Light" panose="020F0302020204030204"/>
                <a:ea typeface="+mj-ea"/>
                <a:cs typeface="+mj-cs"/>
              </a:rPr>
              <a:t>Wikipedia</a:t>
            </a:r>
            <a:endParaRPr lang="fr-FR" dirty="0"/>
          </a:p>
        </p:txBody>
      </p:sp>
      <p:sp>
        <p:nvSpPr>
          <p:cNvPr id="3" name="Espace réservé du contenu 2">
            <a:extLst>
              <a:ext uri="{FF2B5EF4-FFF2-40B4-BE49-F238E27FC236}">
                <a16:creationId xmlns:a16="http://schemas.microsoft.com/office/drawing/2014/main" id="{5ECF23B7-2323-C60C-196D-05DB9ECE5C2F}"/>
              </a:ext>
            </a:extLst>
          </p:cNvPr>
          <p:cNvSpPr>
            <a:spLocks noGrp="1"/>
          </p:cNvSpPr>
          <p:nvPr>
            <p:ph idx="1"/>
          </p:nvPr>
        </p:nvSpPr>
        <p:spPr>
          <a:xfrm>
            <a:off x="838200" y="985521"/>
            <a:ext cx="10515600" cy="5872480"/>
          </a:xfrm>
        </p:spPr>
        <p:txBody>
          <a:bodyPr>
            <a:normAutofit fontScale="62500" lnSpcReduction="20000"/>
          </a:bodyPr>
          <a:lstStyle/>
          <a:p>
            <a:pPr marL="0" indent="0">
              <a:buNone/>
            </a:pPr>
            <a:r>
              <a:rPr lang="fr-FR" b="1" dirty="0" err="1"/>
              <a:t>Porcellana</a:t>
            </a:r>
            <a:r>
              <a:rPr lang="fr-FR" b="1" dirty="0"/>
              <a:t> </a:t>
            </a:r>
            <a:r>
              <a:rPr lang="fr-FR" b="1" dirty="0" err="1"/>
              <a:t>Ginori</a:t>
            </a:r>
            <a:r>
              <a:rPr lang="fr-FR" b="1" dirty="0"/>
              <a:t> a Doccia </a:t>
            </a:r>
            <a:r>
              <a:rPr lang="fr-FR" dirty="0"/>
              <a:t>: </a:t>
            </a:r>
            <a:r>
              <a:rPr lang="fr-FR" dirty="0">
                <a:hlinkClick r:id="rId2"/>
              </a:rPr>
              <a:t>https://it.wikipedia.org/wiki/Porcellana_Ginori_a_Doccia</a:t>
            </a:r>
            <a:r>
              <a:rPr lang="fr-FR" dirty="0"/>
              <a:t> </a:t>
            </a:r>
          </a:p>
          <a:p>
            <a:pPr marL="0" indent="0">
              <a:buNone/>
            </a:pPr>
            <a:r>
              <a:rPr lang="fr-FR" dirty="0"/>
              <a:t>La </a:t>
            </a:r>
            <a:r>
              <a:rPr lang="fr-FR" dirty="0" err="1"/>
              <a:t>Porcellana</a:t>
            </a:r>
            <a:r>
              <a:rPr lang="fr-FR" dirty="0"/>
              <a:t> </a:t>
            </a:r>
            <a:r>
              <a:rPr lang="fr-FR" dirty="0" err="1"/>
              <a:t>Ginori</a:t>
            </a:r>
            <a:r>
              <a:rPr lang="fr-FR" dirty="0"/>
              <a:t> de Doccia était l'une des plus prestigieuses manufactures de porcelaine d'Europe. Elle a été fondée par le marquis Carlo </a:t>
            </a:r>
            <a:r>
              <a:rPr lang="fr-FR" dirty="0" err="1"/>
              <a:t>Ginori</a:t>
            </a:r>
            <a:r>
              <a:rPr lang="fr-FR" dirty="0"/>
              <a:t> en 1737, dans une villa qu'il possédait à Doccia (aujourd'hui intégrée à </a:t>
            </a:r>
            <a:r>
              <a:rPr lang="fr-FR" dirty="0" err="1"/>
              <a:t>Sesto</a:t>
            </a:r>
            <a:r>
              <a:rPr lang="fr-FR" dirty="0"/>
              <a:t> Fiorentino). Les descendants de Carlo </a:t>
            </a:r>
            <a:r>
              <a:rPr lang="fr-FR" dirty="0" err="1"/>
              <a:t>Ginori</a:t>
            </a:r>
            <a:r>
              <a:rPr lang="fr-FR" dirty="0"/>
              <a:t> ont continué à la posséder et à la gérer jusqu'en 1896, date à laquelle elle a fusionné avec la Società </a:t>
            </a:r>
            <a:r>
              <a:rPr lang="fr-FR" dirty="0" err="1"/>
              <a:t>Ceramica</a:t>
            </a:r>
            <a:r>
              <a:rPr lang="fr-FR" dirty="0"/>
              <a:t> Richard de Milan.</a:t>
            </a:r>
          </a:p>
          <a:p>
            <a:pPr marL="0" indent="0">
              <a:buNone/>
            </a:pPr>
            <a:r>
              <a:rPr lang="fr-FR" dirty="0"/>
              <a:t>Richard-</a:t>
            </a:r>
            <a:r>
              <a:rPr lang="fr-FR" dirty="0" err="1"/>
              <a:t>Ginori</a:t>
            </a:r>
            <a:r>
              <a:rPr lang="fr-FR" dirty="0"/>
              <a:t> : </a:t>
            </a:r>
            <a:r>
              <a:rPr lang="fr-FR" dirty="0">
                <a:hlinkClick r:id="rId3"/>
              </a:rPr>
              <a:t>https://it.wikipedia.org/wiki/Richard-Ginori</a:t>
            </a:r>
            <a:endParaRPr lang="fr-FR" dirty="0"/>
          </a:p>
          <a:p>
            <a:pPr marL="0" indent="0">
              <a:buNone/>
            </a:pPr>
            <a:r>
              <a:rPr lang="fr-FR" b="1" dirty="0"/>
              <a:t>La société Richard-</a:t>
            </a:r>
            <a:r>
              <a:rPr lang="fr-FR" b="1" dirty="0" err="1"/>
              <a:t>Ginori</a:t>
            </a:r>
            <a:r>
              <a:rPr lang="fr-FR" dirty="0"/>
              <a:t>, rebaptisée </a:t>
            </a:r>
            <a:r>
              <a:rPr lang="fr-FR" dirty="0" err="1"/>
              <a:t>Ginori</a:t>
            </a:r>
            <a:r>
              <a:rPr lang="fr-FR" dirty="0"/>
              <a:t> 1735 à partir de 2020, a été fondée en 1896 par la fusion de la Società </a:t>
            </a:r>
            <a:r>
              <a:rPr lang="fr-FR" dirty="0" err="1"/>
              <a:t>Ceramica</a:t>
            </a:r>
            <a:r>
              <a:rPr lang="fr-FR" dirty="0"/>
              <a:t> Richard, d'origine lombarde, et de la </a:t>
            </a:r>
            <a:r>
              <a:rPr lang="fr-FR" dirty="0" err="1"/>
              <a:t>Manifattura</a:t>
            </a:r>
            <a:r>
              <a:rPr lang="fr-FR" dirty="0"/>
              <a:t> di Doccia du marquis Carlo </a:t>
            </a:r>
            <a:r>
              <a:rPr lang="fr-FR" dirty="0" err="1"/>
              <a:t>Ginori</a:t>
            </a:r>
            <a:r>
              <a:rPr lang="fr-FR" dirty="0"/>
              <a:t>, fondée en 1737 à Doccia (Florence). Elle est mondialement connue pour sa porcelaine, dont la production est toujours située à </a:t>
            </a:r>
            <a:r>
              <a:rPr lang="fr-FR" dirty="0" err="1"/>
              <a:t>Sesto</a:t>
            </a:r>
            <a:r>
              <a:rPr lang="fr-FR" dirty="0"/>
              <a:t> Fiorentino. Richard-</a:t>
            </a:r>
            <a:r>
              <a:rPr lang="fr-FR" dirty="0" err="1"/>
              <a:t>Ginori</a:t>
            </a:r>
            <a:r>
              <a:rPr lang="fr-FR" dirty="0"/>
              <a:t>, officiellement en faillite en janvier 2013, a été racheté en mai 2013 par le groupe Gucci, lui-même contrôlé par la société française Kering.</a:t>
            </a:r>
          </a:p>
          <a:p>
            <a:pPr marL="0" indent="0">
              <a:buNone/>
            </a:pPr>
            <a:r>
              <a:rPr lang="fr-FR" dirty="0"/>
              <a:t>Le </a:t>
            </a:r>
            <a:r>
              <a:rPr lang="fr-FR" b="1" dirty="0"/>
              <a:t>musée Richard-</a:t>
            </a:r>
            <a:r>
              <a:rPr lang="fr-FR" b="1" dirty="0" err="1"/>
              <a:t>Ginori</a:t>
            </a:r>
            <a:r>
              <a:rPr lang="fr-FR" b="1" dirty="0"/>
              <a:t> </a:t>
            </a:r>
            <a:r>
              <a:rPr lang="fr-FR" dirty="0"/>
              <a:t>de l'usine de Doccia est situé à </a:t>
            </a:r>
            <a:r>
              <a:rPr lang="fr-FR" dirty="0" err="1"/>
              <a:t>Sesto</a:t>
            </a:r>
            <a:r>
              <a:rPr lang="fr-FR" dirty="0"/>
              <a:t> Fiorentino (FI), Via </a:t>
            </a:r>
            <a:r>
              <a:rPr lang="fr-FR" dirty="0" err="1"/>
              <a:t>Pratese</a:t>
            </a:r>
            <a:r>
              <a:rPr lang="fr-FR" dirty="0"/>
              <a:t>, et présente une excellente sélection des œuvres produites par l'usine </a:t>
            </a:r>
            <a:r>
              <a:rPr lang="fr-FR" dirty="0" err="1"/>
              <a:t>Ginori</a:t>
            </a:r>
            <a:r>
              <a:rPr lang="fr-FR" dirty="0"/>
              <a:t> de Doccia, puis Richard-</a:t>
            </a:r>
            <a:r>
              <a:rPr lang="fr-FR" dirty="0" err="1"/>
              <a:t>Ginori</a:t>
            </a:r>
            <a:r>
              <a:rPr lang="fr-FR" dirty="0"/>
              <a:t>, depuis sa fondation jusqu'à aujourd'hui.</a:t>
            </a:r>
          </a:p>
          <a:p>
            <a:pPr marL="0" indent="0">
              <a:buNone/>
            </a:pPr>
            <a:r>
              <a:rPr lang="fr-FR" dirty="0">
                <a:hlinkClick r:id="rId4"/>
              </a:rPr>
              <a:t>https://it.wikipedia.org/wiki/Museo_Richard-Ginori_della_manifattura_di_Doccia</a:t>
            </a:r>
            <a:r>
              <a:rPr lang="fr-FR" dirty="0"/>
              <a:t>  </a:t>
            </a:r>
          </a:p>
          <a:p>
            <a:pPr marL="0" indent="0">
              <a:buNone/>
            </a:pPr>
            <a:endParaRPr lang="fr-FR" dirty="0"/>
          </a:p>
          <a:p>
            <a:pPr marL="0" indent="0">
              <a:buNone/>
            </a:pPr>
            <a:r>
              <a:rPr lang="fr-FR" dirty="0"/>
              <a:t>Le </a:t>
            </a:r>
            <a:r>
              <a:rPr lang="fr-FR" b="1" dirty="0"/>
              <a:t>musée de la porcelaine </a:t>
            </a:r>
            <a:r>
              <a:rPr lang="fr-FR" dirty="0"/>
              <a:t>est situé dans le "Casino </a:t>
            </a:r>
            <a:r>
              <a:rPr lang="fr-FR" dirty="0" err="1"/>
              <a:t>del</a:t>
            </a:r>
            <a:r>
              <a:rPr lang="fr-FR" dirty="0"/>
              <a:t> </a:t>
            </a:r>
            <a:r>
              <a:rPr lang="fr-FR" dirty="0" err="1"/>
              <a:t>Cavaliere</a:t>
            </a:r>
            <a:r>
              <a:rPr lang="fr-FR" dirty="0"/>
              <a:t>", à l'un des points les plus élevés des jardins de </a:t>
            </a:r>
            <a:r>
              <a:rPr lang="fr-FR" dirty="0" err="1"/>
              <a:t>Boboli</a:t>
            </a:r>
            <a:r>
              <a:rPr lang="fr-FR" dirty="0"/>
              <a:t>, dans le </a:t>
            </a:r>
            <a:r>
              <a:rPr lang="fr-FR" b="1" dirty="0"/>
              <a:t>palais Pitti, à Florence</a:t>
            </a:r>
            <a:r>
              <a:rPr lang="fr-FR" dirty="0"/>
              <a:t>. : </a:t>
            </a:r>
            <a:r>
              <a:rPr lang="fr-FR" dirty="0">
                <a:hlinkClick r:id="rId5"/>
              </a:rPr>
              <a:t>https://it.wikipedia.org/wiki/Museo_delle_porcellane Créé en 1973</a:t>
            </a:r>
            <a:r>
              <a:rPr lang="fr-FR" dirty="0"/>
              <a:t>, le musée expose des porcelaines des manufactures européennes les plus célèbres et les plus emblématiques. Parmi les manufactures italiennes, citons la manufacture royale de Naples (</a:t>
            </a:r>
            <a:r>
              <a:rPr lang="fr-FR" b="1" dirty="0"/>
              <a:t>Capodimonte</a:t>
            </a:r>
            <a:r>
              <a:rPr lang="fr-FR" dirty="0"/>
              <a:t>); la manufacture toscane du marquis Carlo </a:t>
            </a:r>
            <a:r>
              <a:rPr lang="fr-FR" dirty="0" err="1"/>
              <a:t>Ginori</a:t>
            </a:r>
            <a:r>
              <a:rPr lang="fr-FR" dirty="0"/>
              <a:t> à </a:t>
            </a:r>
            <a:r>
              <a:rPr lang="fr-FR" b="1" dirty="0"/>
              <a:t>Doccia</a:t>
            </a:r>
            <a:r>
              <a:rPr lang="fr-FR" dirty="0"/>
              <a:t>, près de </a:t>
            </a:r>
            <a:r>
              <a:rPr lang="fr-FR" dirty="0" err="1"/>
              <a:t>Sesto</a:t>
            </a:r>
            <a:r>
              <a:rPr lang="fr-FR" dirty="0"/>
              <a:t> Fiorentino.; les manufactures belges de </a:t>
            </a:r>
            <a:r>
              <a:rPr lang="fr-FR" b="1" dirty="0"/>
              <a:t>Tournai</a:t>
            </a:r>
            <a:r>
              <a:rPr lang="fr-FR" dirty="0"/>
              <a:t>, et françaises de </a:t>
            </a:r>
            <a:r>
              <a:rPr lang="fr-FR" b="1" dirty="0"/>
              <a:t>Vincennes et Chantilly et d'autres manufactures parisiennes </a:t>
            </a:r>
            <a:r>
              <a:rPr lang="fr-FR" dirty="0"/>
              <a:t>; la </a:t>
            </a:r>
            <a:r>
              <a:rPr lang="fr-FR" b="1" dirty="0"/>
              <a:t>porcelaine viennoise</a:t>
            </a:r>
            <a:r>
              <a:rPr lang="fr-FR" dirty="0"/>
              <a:t>, largement collectionnée par Ferdinand III de Toscane ; la porcelaine des manufactures allemandes </a:t>
            </a:r>
            <a:r>
              <a:rPr lang="fr-FR" b="1" dirty="0"/>
              <a:t>de Meissen et de Würzburg.</a:t>
            </a:r>
            <a:endParaRPr lang="fr-FR" dirty="0"/>
          </a:p>
        </p:txBody>
      </p:sp>
    </p:spTree>
    <p:extLst>
      <p:ext uri="{BB962C8B-B14F-4D97-AF65-F5344CB8AC3E}">
        <p14:creationId xmlns:p14="http://schemas.microsoft.com/office/powerpoint/2010/main" val="2847938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CDA01-6C7E-58ED-3B97-F417AD5C59A4}"/>
              </a:ext>
            </a:extLst>
          </p:cNvPr>
          <p:cNvSpPr>
            <a:spLocks noGrp="1"/>
          </p:cNvSpPr>
          <p:nvPr>
            <p:ph type="title"/>
          </p:nvPr>
        </p:nvSpPr>
        <p:spPr>
          <a:xfrm>
            <a:off x="716280" y="0"/>
            <a:ext cx="11191240" cy="1325563"/>
          </a:xfrm>
        </p:spPr>
        <p:txBody>
          <a:bodyPr>
            <a:normAutofit fontScale="90000"/>
          </a:bodyPr>
          <a:lstStyle/>
          <a:p>
            <a:r>
              <a:rPr kumimoji="0" lang="fr-FR" sz="5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5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Liens</a:t>
            </a:r>
            <a:endParaRPr lang="fr-FR" dirty="0"/>
          </a:p>
        </p:txBody>
      </p:sp>
      <p:sp>
        <p:nvSpPr>
          <p:cNvPr id="3" name="Espace réservé du contenu 2">
            <a:extLst>
              <a:ext uri="{FF2B5EF4-FFF2-40B4-BE49-F238E27FC236}">
                <a16:creationId xmlns:a16="http://schemas.microsoft.com/office/drawing/2014/main" id="{3B857B48-0847-77FC-6E66-E290F6A6561D}"/>
              </a:ext>
            </a:extLst>
          </p:cNvPr>
          <p:cNvSpPr>
            <a:spLocks noGrp="1"/>
          </p:cNvSpPr>
          <p:nvPr>
            <p:ph idx="1"/>
          </p:nvPr>
        </p:nvSpPr>
        <p:spPr>
          <a:xfrm>
            <a:off x="716280" y="1219835"/>
            <a:ext cx="10515600" cy="5638165"/>
          </a:xfrm>
        </p:spPr>
        <p:txBody>
          <a:bodyPr>
            <a:normAutofit fontScale="62500" lnSpcReduction="20000"/>
          </a:bodyPr>
          <a:lstStyle/>
          <a:p>
            <a:pPr>
              <a:lnSpc>
                <a:spcPct val="107000"/>
              </a:lnSpc>
              <a:spcAft>
                <a:spcPts val="800"/>
              </a:spcAft>
            </a:pP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Associazione</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Culturale "Ceramica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Vecchia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Mondovì" - </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Association culturelle "Céramique ancienne de Mondovi" :</a:t>
            </a:r>
            <a:r>
              <a:rPr lang="fr-CH" sz="2800" b="1" i="1" u="sng"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2"/>
              </a:rPr>
              <a:t>https://associazione-ceramica.jimdofree.com/</a:t>
            </a:r>
            <a:r>
              <a:rPr lang="fr-CH" sz="2800" b="1" i="1" u="sng" dirty="0">
                <a:effectLst/>
                <a:latin typeface="Calibri" panose="020F0502020204030204" pitchFamily="34" charset="0"/>
                <a:ea typeface="Calibri" panose="020F0502020204030204" pitchFamily="34" charset="0"/>
                <a:cs typeface="Times New Roman" panose="02020603050405020304" pitchFamily="18" charset="0"/>
              </a:rPr>
              <a:t> </a:t>
            </a: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Associazione</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Italiana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Città</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della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Ceramica - </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Association italienne des villes céramiques :</a:t>
            </a:r>
            <a:r>
              <a:rPr lang="fr-CH" sz="2800" b="1" i="1" u="sng"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2"/>
              </a:rPr>
              <a:t>https://www.buongiornoceramica.it/</a:t>
            </a: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Associazione</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Nove terra di ceramica – </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Association céramique de Nove</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 </a:t>
            </a:r>
            <a:r>
              <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2"/>
              </a:rPr>
              <a:t>http://www.noveterradiceramica.it/</a:t>
            </a:r>
            <a:r>
              <a:rPr lang="fr-CH" sz="2800" b="1" u="sng" dirty="0">
                <a:effectLst/>
                <a:latin typeface="Calibri" panose="020F0502020204030204" pitchFamily="34" charset="0"/>
                <a:ea typeface="Calibri" panose="020F0502020204030204" pitchFamily="34" charset="0"/>
                <a:cs typeface="Times New Roman" panose="02020603050405020304" pitchFamily="18" charset="0"/>
              </a:rPr>
              <a:t> </a:t>
            </a: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2800" b="1" dirty="0">
                <a:effectLst/>
                <a:latin typeface="Calibri" panose="020F0502020204030204" pitchFamily="34" charset="0"/>
                <a:ea typeface="Calibri" panose="020F0502020204030204" pitchFamily="34" charset="0"/>
                <a:cs typeface="Times New Roman" panose="02020603050405020304" pitchFamily="18" charset="0"/>
              </a:rPr>
              <a:t>Centro di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Ricerca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per la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Storia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della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Ceramica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Italiana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 Centre de Recherche pour l'Histoire de la Céramique italienne</a:t>
            </a:r>
            <a:r>
              <a:rPr lang="fr-CH" sz="2800" b="1" u="sng" dirty="0">
                <a:effectLst/>
                <a:latin typeface="Calibri" panose="020F0502020204030204" pitchFamily="34" charset="0"/>
                <a:ea typeface="Calibri" panose="020F0502020204030204" pitchFamily="34" charset="0"/>
                <a:cs typeface="Times New Roman" panose="02020603050405020304" pitchFamily="18" charset="0"/>
              </a:rPr>
              <a:t> : </a:t>
            </a:r>
            <a:r>
              <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2"/>
              </a:rPr>
              <a:t>http://www.ceramicheabruzzo.it/</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 Castelli</a:t>
            </a:r>
          </a:p>
          <a:p>
            <a:pPr>
              <a:lnSpc>
                <a:spcPct val="107000"/>
              </a:lnSpc>
              <a:spcAft>
                <a:spcPts val="800"/>
              </a:spcAft>
            </a:pPr>
            <a:r>
              <a:rPr lang="fr-CH" b="1" dirty="0">
                <a:latin typeface="Calibri" panose="020F0502020204030204" pitchFamily="34" charset="0"/>
                <a:ea typeface="Calibri" panose="020F0502020204030204" pitchFamily="34" charset="0"/>
                <a:cs typeface="Times New Roman" panose="02020603050405020304" pitchFamily="18" charset="0"/>
              </a:rPr>
              <a:t>Céramiques de Nove (Vénétie) : </a:t>
            </a:r>
            <a:r>
              <a:rPr lang="fr-CH" b="1" u="sng" dirty="0">
                <a:latin typeface="Calibri" panose="020F0502020204030204" pitchFamily="34" charset="0"/>
                <a:ea typeface="Calibri" panose="020F0502020204030204" pitchFamily="34" charset="0"/>
                <a:cs typeface="Times New Roman" panose="02020603050405020304" pitchFamily="18" charset="0"/>
                <a:hlinkClick r:id="rId3"/>
              </a:rPr>
              <a:t>https://www.turismo.it/tradizioni/articolo/art/nove-citt-della-ceramica-da-oltre-300-anni-id-22305</a:t>
            </a:r>
            <a:r>
              <a:rPr lang="fr-CH" u="sng" dirty="0">
                <a:latin typeface="Calibri" panose="020F0502020204030204" pitchFamily="34" charset="0"/>
                <a:ea typeface="Calibri" panose="020F0502020204030204" pitchFamily="34" charset="0"/>
                <a:cs typeface="Times New Roman" panose="02020603050405020304" pitchFamily="18" charset="0"/>
                <a:hlinkClick r:id="rId3"/>
              </a:rPr>
              <a:t>/</a:t>
            </a:r>
            <a:r>
              <a:rPr lang="fr-CH" u="sng" dirty="0">
                <a:latin typeface="Calibri" panose="020F0502020204030204" pitchFamily="34" charset="0"/>
                <a:ea typeface="Calibri" panose="020F0502020204030204" pitchFamily="34" charset="0"/>
                <a:cs typeface="Times New Roman" panose="02020603050405020304" pitchFamily="18" charset="0"/>
              </a:rPr>
              <a:t> </a:t>
            </a: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Circolo</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Amici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della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Ceramica,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Albissola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 </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Cercle des Amis de la Céramique, </a:t>
            </a:r>
            <a:r>
              <a:rPr lang="fr-CH" sz="2800" b="1" i="1" dirty="0" err="1">
                <a:effectLst/>
                <a:latin typeface="Calibri" panose="020F0502020204030204" pitchFamily="34" charset="0"/>
                <a:ea typeface="Calibri" panose="020F0502020204030204" pitchFamily="34" charset="0"/>
                <a:cs typeface="Times New Roman" panose="02020603050405020304" pitchFamily="18" charset="0"/>
              </a:rPr>
              <a:t>Albissola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 </a:t>
            </a:r>
            <a:r>
              <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2"/>
              </a:rPr>
              <a:t>https://www.amicidellaceramica.com/</a:t>
            </a:r>
            <a:r>
              <a:rPr lang="fr-CH" sz="2800" b="1" u="sng"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Céramiques de la Ligurie, y compris Savonne</a:t>
            </a: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2800" b="1" dirty="0">
                <a:effectLst/>
                <a:latin typeface="Calibri" panose="020F0502020204030204" pitchFamily="34" charset="0"/>
                <a:ea typeface="Calibri" panose="020F0502020204030204" pitchFamily="34" charset="0"/>
                <a:cs typeface="Times New Roman" panose="02020603050405020304" pitchFamily="18" charset="0"/>
              </a:rPr>
              <a:t>Materceramica </a:t>
            </a:r>
            <a:r>
              <a:rPr lang="fr-CH" sz="2800" b="1" dirty="0">
                <a:effectLst/>
                <a:latin typeface="Calibri" panose="020F0502020204030204" pitchFamily="34" charset="0"/>
                <a:ea typeface="Calibri" panose="020F0502020204030204" pitchFamily="34" charset="0"/>
                <a:cs typeface="Times New Roman" panose="02020603050405020304" pitchFamily="18" charset="0"/>
                <a:hlinkClick r:id="rId4"/>
              </a:rPr>
              <a:t>https://materceramica.org/</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Scultura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Ceramica – </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Modeler la céramique</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u="sng"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2"/>
              </a:rPr>
              <a:t>https://www.sculturaceramica.it/</a:t>
            </a:r>
            <a:r>
              <a:rPr lang="fr-CH" sz="2800" b="1" u="sng" dirty="0">
                <a:effectLst/>
                <a:latin typeface="Calibri" panose="020F0502020204030204" pitchFamily="34" charset="0"/>
                <a:ea typeface="Calibri" panose="020F0502020204030204" pitchFamily="34" charset="0"/>
                <a:cs typeface="Times New Roman" panose="02020603050405020304" pitchFamily="18" charset="0"/>
              </a:rPr>
              <a:t> </a:t>
            </a: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2800" b="1" dirty="0">
                <a:effectLst/>
                <a:latin typeface="Calibri" panose="020F0502020204030204" pitchFamily="34" charset="0"/>
                <a:ea typeface="Calibri" panose="020F0502020204030204" pitchFamily="34" charset="0"/>
                <a:cs typeface="Times New Roman" panose="02020603050405020304" pitchFamily="18" charset="0"/>
              </a:rPr>
              <a:t>Società Ceramica </a:t>
            </a:r>
            <a:r>
              <a:rPr lang="fr-CH" sz="2800" b="1" dirty="0" err="1">
                <a:effectLst/>
                <a:latin typeface="Calibri" panose="020F0502020204030204" pitchFamily="34" charset="0"/>
                <a:ea typeface="Calibri" panose="020F0502020204030204" pitchFamily="34" charset="0"/>
                <a:cs typeface="Times New Roman" panose="02020603050405020304" pitchFamily="18" charset="0"/>
              </a:rPr>
              <a:t>Italiana</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 </a:t>
            </a:r>
            <a:r>
              <a:rPr lang="fr-CH" sz="2800" b="1" i="1" dirty="0">
                <a:effectLst/>
                <a:latin typeface="Calibri" panose="020F0502020204030204" pitchFamily="34" charset="0"/>
                <a:ea typeface="Calibri" panose="020F0502020204030204" pitchFamily="34" charset="0"/>
                <a:cs typeface="Times New Roman" panose="02020603050405020304" pitchFamily="18" charset="0"/>
              </a:rPr>
              <a:t>Société italienne de céramique </a:t>
            </a:r>
            <a:r>
              <a:rPr lang="fr-CH" sz="2800" b="1" dirty="0">
                <a:effectLst/>
                <a:latin typeface="Calibri" panose="020F0502020204030204" pitchFamily="34" charset="0"/>
                <a:ea typeface="Calibri" panose="020F0502020204030204" pitchFamily="34" charset="0"/>
                <a:cs typeface="Times New Roman" panose="02020603050405020304" pitchFamily="18" charset="0"/>
              </a:rPr>
              <a:t>: </a:t>
            </a:r>
            <a:r>
              <a:rPr lang="fr-CH"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2"/>
              </a:rPr>
              <a:t>https://www.icers.it/</a:t>
            </a:r>
            <a:r>
              <a:rPr lang="fr-CH" sz="2800" b="1" u="sng"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endParaRPr lang="fr-CH"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1787903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521A00-DCC7-3DDB-6D75-B078FC40A63A}"/>
              </a:ext>
            </a:extLst>
          </p:cNvPr>
          <p:cNvSpPr>
            <a:spLocks noGrp="1"/>
          </p:cNvSpPr>
          <p:nvPr>
            <p:ph type="title"/>
          </p:nvPr>
        </p:nvSpPr>
        <p:spPr>
          <a:xfrm>
            <a:off x="294640" y="111125"/>
            <a:ext cx="11099800" cy="495299"/>
          </a:xfrm>
        </p:spPr>
        <p:txBody>
          <a:bodyPr>
            <a:normAutofit fontScale="90000"/>
          </a:bodyPr>
          <a:lstStyle/>
          <a:p>
            <a:r>
              <a:rPr kumimoji="0" lang="fr-FR" sz="44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4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 - Doccia</a:t>
            </a:r>
            <a:endParaRPr lang="fr-FR" dirty="0"/>
          </a:p>
        </p:txBody>
      </p:sp>
      <p:sp>
        <p:nvSpPr>
          <p:cNvPr id="3" name="Espace réservé du contenu 2">
            <a:extLst>
              <a:ext uri="{FF2B5EF4-FFF2-40B4-BE49-F238E27FC236}">
                <a16:creationId xmlns:a16="http://schemas.microsoft.com/office/drawing/2014/main" id="{2ABC8E95-8061-0A16-DADD-299655553F9D}"/>
              </a:ext>
            </a:extLst>
          </p:cNvPr>
          <p:cNvSpPr>
            <a:spLocks noGrp="1"/>
          </p:cNvSpPr>
          <p:nvPr>
            <p:ph idx="1"/>
          </p:nvPr>
        </p:nvSpPr>
        <p:spPr>
          <a:xfrm>
            <a:off x="7736840" y="860424"/>
            <a:ext cx="4455160" cy="6282055"/>
          </a:xfrm>
        </p:spPr>
        <p:txBody>
          <a:bodyPr>
            <a:normAutofit fontScale="85000" lnSpcReduction="20000"/>
          </a:bodyPr>
          <a:lstStyle/>
          <a:p>
            <a:r>
              <a:rPr lang="fr-FR" dirty="0"/>
              <a:t>Amis de Doccia : </a:t>
            </a:r>
            <a:r>
              <a:rPr lang="fr-FR" dirty="0">
                <a:hlinkClick r:id="rId2"/>
              </a:rPr>
              <a:t>https://amicididoccia.it/</a:t>
            </a:r>
            <a:r>
              <a:rPr lang="fr-FR" dirty="0"/>
              <a:t> </a:t>
            </a:r>
          </a:p>
          <a:p>
            <a:pPr marL="0" indent="0">
              <a:buNone/>
            </a:pPr>
            <a:endParaRPr lang="fr-FR" dirty="0"/>
          </a:p>
          <a:p>
            <a:pPr marL="0" indent="0">
              <a:buNone/>
            </a:pPr>
            <a:r>
              <a:rPr lang="fr-FR" dirty="0"/>
              <a:t>L'</a:t>
            </a:r>
            <a:r>
              <a:rPr lang="fr-FR" dirty="0" err="1"/>
              <a:t>Associazione</a:t>
            </a:r>
            <a:r>
              <a:rPr lang="fr-FR" dirty="0"/>
              <a:t> Amici di Doccia (Association des amis de Doccia), créée en juillet 2003 et dont le siège se trouve à Florence, est une association culturelle à but non lucratif née de la volonté de John Winter et de divers passionnés, chercheurs, universitaires et collectionneurs de créer un centre de recherche sur la porcelaine ancienne de la manufacture de Doccia, un point de rencontre pour des études approfondies et de promouvoir sa connaissance en Italie et à l'étranger, par le biais d'expositions, de rencontres et d'échanges culturels entre les musées et les associations similaires.</a:t>
            </a:r>
          </a:p>
        </p:txBody>
      </p:sp>
      <p:pic>
        <p:nvPicPr>
          <p:cNvPr id="5" name="Image 4" descr="Une image contenant texte, statue, capture d’écran, sculpture&#10;&#10;Description générée automatiquement">
            <a:extLst>
              <a:ext uri="{FF2B5EF4-FFF2-40B4-BE49-F238E27FC236}">
                <a16:creationId xmlns:a16="http://schemas.microsoft.com/office/drawing/2014/main" id="{8EB2AC42-0984-DF7C-3346-030D07BF8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5843"/>
            <a:ext cx="7509120" cy="2988000"/>
          </a:xfrm>
          <a:prstGeom prst="rect">
            <a:avLst/>
          </a:prstGeom>
        </p:spPr>
      </p:pic>
    </p:spTree>
    <p:extLst>
      <p:ext uri="{BB962C8B-B14F-4D97-AF65-F5344CB8AC3E}">
        <p14:creationId xmlns:p14="http://schemas.microsoft.com/office/powerpoint/2010/main" val="39685320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45001B-AE8C-D13B-F5CE-C91C55955313}"/>
              </a:ext>
            </a:extLst>
          </p:cNvPr>
          <p:cNvSpPr>
            <a:spLocks noGrp="1"/>
          </p:cNvSpPr>
          <p:nvPr>
            <p:ph type="title"/>
          </p:nvPr>
        </p:nvSpPr>
        <p:spPr/>
        <p:txBody>
          <a:bodyPr/>
          <a:lstStyle/>
          <a:p>
            <a:r>
              <a:rPr kumimoji="0" lang="fr-FR" sz="40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Amis de Doccia</a:t>
            </a:r>
            <a:endParaRPr lang="fr-FR" dirty="0"/>
          </a:p>
        </p:txBody>
      </p:sp>
      <p:sp>
        <p:nvSpPr>
          <p:cNvPr id="3" name="Espace réservé du contenu 2">
            <a:extLst>
              <a:ext uri="{FF2B5EF4-FFF2-40B4-BE49-F238E27FC236}">
                <a16:creationId xmlns:a16="http://schemas.microsoft.com/office/drawing/2014/main" id="{5ECF23B7-2323-C60C-196D-05DB9ECE5C2F}"/>
              </a:ext>
            </a:extLst>
          </p:cNvPr>
          <p:cNvSpPr>
            <a:spLocks noGrp="1"/>
          </p:cNvSpPr>
          <p:nvPr>
            <p:ph idx="1"/>
          </p:nvPr>
        </p:nvSpPr>
        <p:spPr>
          <a:xfrm>
            <a:off x="838200" y="1825625"/>
            <a:ext cx="10515600" cy="5032375"/>
          </a:xfrm>
        </p:spPr>
        <p:txBody>
          <a:bodyPr>
            <a:normAutofit fontScale="85000" lnSpcReduction="20000"/>
          </a:bodyPr>
          <a:lstStyle/>
          <a:p>
            <a:r>
              <a:rPr lang="fr-FR" dirty="0"/>
              <a:t>Publications : </a:t>
            </a:r>
          </a:p>
          <a:p>
            <a:r>
              <a:rPr lang="fr-FR" dirty="0"/>
              <a:t>Les Cahiers de l'Association des Amis de Doccia publient les études les plus significatives réalisées sur l'une des plus grandes manufactures de céramique de l'Europe du XVIIIe siècle, celle fondée par Carlo </a:t>
            </a:r>
            <a:r>
              <a:rPr lang="fr-FR" dirty="0" err="1"/>
              <a:t>Ginori</a:t>
            </a:r>
            <a:r>
              <a:rPr lang="fr-FR" dirty="0"/>
              <a:t> à Doccia. Outre l'intérêt intrinsèque de cette production, la fondation en 2007 des </a:t>
            </a:r>
            <a:r>
              <a:rPr lang="fr-FR" dirty="0" err="1"/>
              <a:t>Quaderni</a:t>
            </a:r>
            <a:r>
              <a:rPr lang="fr-FR" dirty="0"/>
              <a:t> est stimulée par la vaste et nouvelle récolte de documents provenant des archives familiales généreusement rendues accessibles par les héritiers de Carlo </a:t>
            </a:r>
            <a:r>
              <a:rPr lang="fr-FR" dirty="0" err="1"/>
              <a:t>Ginori</a:t>
            </a:r>
            <a:r>
              <a:rPr lang="fr-FR" dirty="0"/>
              <a:t>, ainsi que par la redécouverte de liens étroits entre la porcelaine de Doccia et la grande production sculpturale italienne, en particulier les bronzes florentins. Enfin, le grand intérêt que le marché international réserve aux meilleures pièces de la manufacture ne cesse de susciter des études toujours plus approfondies. Des contributions d'historiens reconnus sont publiées, points de référence pour le chercheur et le collectionneur, ainsi que des essais qui fourniront une base certaine pour des études ultérieures. Les lacunes existantes, dues à la concentration habituelle des études sur la période Carlo </a:t>
            </a:r>
            <a:r>
              <a:rPr lang="fr-FR" dirty="0" err="1"/>
              <a:t>Ginori</a:t>
            </a:r>
            <a:r>
              <a:rPr lang="fr-FR" dirty="0"/>
              <a:t>, seront comblées par des études approfondies sur la fin du XVIIIe siècle, l'ensemble du XIXe siècle et le XXe siècle. Les </a:t>
            </a:r>
            <a:r>
              <a:rPr lang="fr-FR" dirty="0" err="1"/>
              <a:t>Quaderni</a:t>
            </a:r>
            <a:r>
              <a:rPr lang="fr-FR" dirty="0"/>
              <a:t> sont distribués gratuitement aux membres en règle avec leurs cotisations.</a:t>
            </a:r>
          </a:p>
        </p:txBody>
      </p:sp>
    </p:spTree>
    <p:extLst>
      <p:ext uri="{BB962C8B-B14F-4D97-AF65-F5344CB8AC3E}">
        <p14:creationId xmlns:p14="http://schemas.microsoft.com/office/powerpoint/2010/main" val="305656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45001B-AE8C-D13B-F5CE-C91C55955313}"/>
              </a:ext>
            </a:extLst>
          </p:cNvPr>
          <p:cNvSpPr>
            <a:spLocks noGrp="1"/>
          </p:cNvSpPr>
          <p:nvPr>
            <p:ph type="title"/>
          </p:nvPr>
        </p:nvSpPr>
        <p:spPr/>
        <p:txBody>
          <a:bodyPr/>
          <a:lstStyle/>
          <a:p>
            <a:r>
              <a:rPr kumimoji="0" lang="fr-FR" sz="40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Amis de Doccia – Publications </a:t>
            </a:r>
            <a:endParaRPr lang="fr-FR" dirty="0"/>
          </a:p>
        </p:txBody>
      </p:sp>
      <p:pic>
        <p:nvPicPr>
          <p:cNvPr id="5" name="Espace réservé du contenu 4" descr="Une image contenant texte, capture d’écran&#10;&#10;Description générée automatiquement">
            <a:extLst>
              <a:ext uri="{FF2B5EF4-FFF2-40B4-BE49-F238E27FC236}">
                <a16:creationId xmlns:a16="http://schemas.microsoft.com/office/drawing/2014/main" id="{A89A6FAF-B2CA-3733-4B2D-74472458D5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828" y="1655934"/>
            <a:ext cx="5747175" cy="2520000"/>
          </a:xfrm>
        </p:spPr>
      </p:pic>
      <p:pic>
        <p:nvPicPr>
          <p:cNvPr id="7" name="Image 6" descr="Une image contenant texte, fleur, art, vase&#10;&#10;Description générée automatiquement">
            <a:extLst>
              <a:ext uri="{FF2B5EF4-FFF2-40B4-BE49-F238E27FC236}">
                <a16:creationId xmlns:a16="http://schemas.microsoft.com/office/drawing/2014/main" id="{B2EBD8EB-52A9-B8E8-802B-438D357D7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999" y="1649992"/>
            <a:ext cx="5475420" cy="2520000"/>
          </a:xfrm>
          <a:prstGeom prst="rect">
            <a:avLst/>
          </a:prstGeom>
        </p:spPr>
      </p:pic>
      <p:pic>
        <p:nvPicPr>
          <p:cNvPr id="9" name="Image 8" descr="Une image contenant texte, art, affiche, statue&#10;&#10;Description générée automatiquement">
            <a:extLst>
              <a:ext uri="{FF2B5EF4-FFF2-40B4-BE49-F238E27FC236}">
                <a16:creationId xmlns:a16="http://schemas.microsoft.com/office/drawing/2014/main" id="{5AD93485-F23C-3A93-E36D-11D24498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358" y="4206743"/>
            <a:ext cx="5478114" cy="2520000"/>
          </a:xfrm>
          <a:prstGeom prst="rect">
            <a:avLst/>
          </a:prstGeom>
        </p:spPr>
      </p:pic>
      <p:pic>
        <p:nvPicPr>
          <p:cNvPr id="11" name="Image 10" descr="Une image contenant texte, capture d’écran, objets en céramique, porcelaine&#10;&#10;Description générée automatiquement">
            <a:extLst>
              <a:ext uri="{FF2B5EF4-FFF2-40B4-BE49-F238E27FC236}">
                <a16:creationId xmlns:a16="http://schemas.microsoft.com/office/drawing/2014/main" id="{782C1EA8-5B4A-B9AC-69E6-1CAB74951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7999" y="4169992"/>
            <a:ext cx="5256491" cy="2520000"/>
          </a:xfrm>
          <a:prstGeom prst="rect">
            <a:avLst/>
          </a:prstGeom>
        </p:spPr>
      </p:pic>
    </p:spTree>
    <p:extLst>
      <p:ext uri="{BB962C8B-B14F-4D97-AF65-F5344CB8AC3E}">
        <p14:creationId xmlns:p14="http://schemas.microsoft.com/office/powerpoint/2010/main" val="17973663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45001B-AE8C-D13B-F5CE-C91C55955313}"/>
              </a:ext>
            </a:extLst>
          </p:cNvPr>
          <p:cNvSpPr>
            <a:spLocks noGrp="1"/>
          </p:cNvSpPr>
          <p:nvPr>
            <p:ph type="title"/>
          </p:nvPr>
        </p:nvSpPr>
        <p:spPr/>
        <p:txBody>
          <a:bodyPr/>
          <a:lstStyle/>
          <a:p>
            <a:r>
              <a:rPr kumimoji="0" lang="fr-FR" sz="40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Amis de Doccia - Cotisations</a:t>
            </a:r>
            <a:endParaRPr lang="fr-FR" dirty="0"/>
          </a:p>
        </p:txBody>
      </p:sp>
      <p:sp>
        <p:nvSpPr>
          <p:cNvPr id="3" name="Espace réservé du contenu 2">
            <a:extLst>
              <a:ext uri="{FF2B5EF4-FFF2-40B4-BE49-F238E27FC236}">
                <a16:creationId xmlns:a16="http://schemas.microsoft.com/office/drawing/2014/main" id="{5ECF23B7-2323-C60C-196D-05DB9ECE5C2F}"/>
              </a:ext>
            </a:extLst>
          </p:cNvPr>
          <p:cNvSpPr>
            <a:spLocks noGrp="1"/>
          </p:cNvSpPr>
          <p:nvPr>
            <p:ph idx="1"/>
          </p:nvPr>
        </p:nvSpPr>
        <p:spPr>
          <a:xfrm>
            <a:off x="838200" y="1825625"/>
            <a:ext cx="10515600" cy="5032375"/>
          </a:xfrm>
        </p:spPr>
        <p:txBody>
          <a:bodyPr>
            <a:normAutofit fontScale="92500"/>
          </a:bodyPr>
          <a:lstStyle/>
          <a:p>
            <a:pPr marL="0" indent="0">
              <a:buNone/>
            </a:pPr>
            <a:r>
              <a:rPr lang="fr-FR" dirty="0"/>
              <a:t>Adhérer à l'</a:t>
            </a:r>
            <a:r>
              <a:rPr lang="fr-FR" dirty="0" err="1"/>
              <a:t>Associazione</a:t>
            </a:r>
            <a:r>
              <a:rPr lang="fr-FR" dirty="0"/>
              <a:t> Amici di Doccia, c'est contribuer au développement de la recherche en histoire de l'art dans le domaine des arts décoratifs en Italie et à l'étranger, soutenir les initiatives proposées par l'Association, dont les membres seront régulièrement informés ; participer à des conférences et à des études approfondies sur des sujets liés à la porcelaine ; recevoir la revue </a:t>
            </a:r>
            <a:r>
              <a:rPr lang="fr-FR" dirty="0" err="1"/>
              <a:t>Quaderni</a:t>
            </a:r>
            <a:r>
              <a:rPr lang="fr-FR" dirty="0"/>
              <a:t> et des informations, des mises à jour et des développements sur la connaissance de l'ancienne porcelaine de Doccia.</a:t>
            </a:r>
          </a:p>
          <a:p>
            <a:pPr marL="0" indent="0">
              <a:buNone/>
            </a:pPr>
            <a:r>
              <a:rPr lang="fr-FR" dirty="0"/>
              <a:t>COTISATION ANNUELLE</a:t>
            </a:r>
          </a:p>
          <a:p>
            <a:pPr marL="0" indent="0">
              <a:buNone/>
            </a:pPr>
            <a:r>
              <a:rPr lang="fr-FR" dirty="0"/>
              <a:t>Membres ordinaires : personnes physiques : 50 euros</a:t>
            </a:r>
          </a:p>
          <a:p>
            <a:pPr marL="0" indent="0">
              <a:buNone/>
            </a:pPr>
            <a:r>
              <a:rPr lang="fr-FR" dirty="0"/>
              <a:t>Personnes morales, entités et associations : 200 euros</a:t>
            </a:r>
          </a:p>
          <a:p>
            <a:pPr marL="0" indent="0">
              <a:buNone/>
            </a:pPr>
            <a:r>
              <a:rPr lang="fr-FR" dirty="0"/>
              <a:t>Moins de 30 ans : 25 euros</a:t>
            </a:r>
          </a:p>
          <a:p>
            <a:pPr marL="0" indent="0">
              <a:buNone/>
            </a:pPr>
            <a:r>
              <a:rPr lang="fr-FR" dirty="0"/>
              <a:t>Membres bienfaiteurs : pas moins de 500 euros</a:t>
            </a:r>
          </a:p>
        </p:txBody>
      </p:sp>
    </p:spTree>
    <p:extLst>
      <p:ext uri="{BB962C8B-B14F-4D97-AF65-F5344CB8AC3E}">
        <p14:creationId xmlns:p14="http://schemas.microsoft.com/office/powerpoint/2010/main" val="228689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CD938B-3A0D-9ADA-B93B-5D95D328509B}"/>
              </a:ext>
            </a:extLst>
          </p:cNvPr>
          <p:cNvSpPr>
            <a:spLocks noGrp="1"/>
          </p:cNvSpPr>
          <p:nvPr>
            <p:ph type="title"/>
          </p:nvPr>
        </p:nvSpPr>
        <p:spPr>
          <a:xfrm>
            <a:off x="838200" y="365126"/>
            <a:ext cx="10515600" cy="980790"/>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2400" b="1" i="0" u="none" strike="noStrike" kern="1200" cap="none" spc="0" normalizeH="0" baseline="0" noProof="0" dirty="0">
                <a:ln>
                  <a:noFill/>
                </a:ln>
                <a:solidFill>
                  <a:schemeClr val="accent6"/>
                </a:solidFill>
                <a:effectLst/>
                <a:uLnTx/>
                <a:uFillTx/>
                <a:latin typeface="Calibri" panose="020F0502020204030204"/>
                <a:ea typeface="+mn-ea"/>
                <a:cs typeface="+mn-cs"/>
              </a:rPr>
              <a:t>Porcelaine de Capodimonte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https://it.wikipedia.org/wiki/Porcellana_di_Capodimonte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fr-FR" dirty="0"/>
          </a:p>
        </p:txBody>
      </p:sp>
      <p:sp>
        <p:nvSpPr>
          <p:cNvPr id="3" name="Espace réservé du contenu 2">
            <a:extLst>
              <a:ext uri="{FF2B5EF4-FFF2-40B4-BE49-F238E27FC236}">
                <a16:creationId xmlns:a16="http://schemas.microsoft.com/office/drawing/2014/main" id="{86C9F1EF-B8D4-2148-4488-FDAED8C4B6F1}"/>
              </a:ext>
            </a:extLst>
          </p:cNvPr>
          <p:cNvSpPr>
            <a:spLocks noGrp="1"/>
          </p:cNvSpPr>
          <p:nvPr>
            <p:ph idx="1"/>
          </p:nvPr>
        </p:nvSpPr>
        <p:spPr>
          <a:xfrm>
            <a:off x="142240" y="1130156"/>
            <a:ext cx="8983001" cy="6072027"/>
          </a:xfrm>
        </p:spPr>
        <p:txBody>
          <a:bodyPr>
            <a:normAutofit/>
          </a:bodyPr>
          <a:lstStyle/>
          <a:p>
            <a:pPr marL="0" indent="0">
              <a:buNone/>
            </a:pPr>
            <a:r>
              <a:rPr lang="fr-FR" sz="1800" dirty="0"/>
              <a:t>La porcelaine de Capodimonte doit son nom à la colline du même nom à Naples, où le roi Charles de Bourbon et son épouse Maria Amalia de Saxe ont fondé la manufacture royale de Capodimonte dans la première moitié du XVIIIe siècle.</a:t>
            </a:r>
          </a:p>
          <a:p>
            <a:pPr marL="0" indent="0">
              <a:buNone/>
            </a:pPr>
            <a:r>
              <a:rPr lang="fr-FR" sz="1800" b="1" dirty="0"/>
              <a:t>En 1720, une manufacture de porcelaine </a:t>
            </a:r>
            <a:r>
              <a:rPr lang="fr-FR" sz="1800" b="1" dirty="0" err="1"/>
              <a:t>Vezzi</a:t>
            </a:r>
            <a:r>
              <a:rPr lang="fr-FR" sz="1800" b="1" dirty="0"/>
              <a:t> est fondée à Venise </a:t>
            </a:r>
            <a:r>
              <a:rPr lang="fr-FR" sz="1800" dirty="0"/>
              <a:t>(la première en Italie et la troisième en Europe), puis dans le deuxième quart du XVIIIe siècle, </a:t>
            </a:r>
            <a:r>
              <a:rPr lang="fr-FR" sz="1800" b="1" dirty="0"/>
              <a:t>de </a:t>
            </a:r>
            <a:r>
              <a:rPr lang="fr-FR" sz="1800" b="1" dirty="0" err="1"/>
              <a:t>Ginori</a:t>
            </a:r>
            <a:r>
              <a:rPr lang="fr-FR" sz="1800" b="1" dirty="0"/>
              <a:t> à Doccia et de </a:t>
            </a:r>
            <a:r>
              <a:rPr lang="fr-FR" sz="1800" b="1" dirty="0" err="1"/>
              <a:t>Vinovo</a:t>
            </a:r>
            <a:r>
              <a:rPr lang="fr-FR" sz="1800" b="1" dirty="0"/>
              <a:t> dans le Piémont.</a:t>
            </a:r>
          </a:p>
          <a:p>
            <a:pPr marL="0" indent="0">
              <a:buNone/>
            </a:pPr>
            <a:r>
              <a:rPr lang="fr-FR" sz="1800" b="1" dirty="0"/>
              <a:t>Real </a:t>
            </a:r>
            <a:r>
              <a:rPr lang="fr-FR" sz="1800" b="1" dirty="0" err="1"/>
              <a:t>Fabbrica</a:t>
            </a:r>
            <a:r>
              <a:rPr lang="fr-FR" sz="1800" b="1" dirty="0"/>
              <a:t> di Capodimonte – Fabrique royal de Capodimonte (1743-1759)</a:t>
            </a:r>
          </a:p>
          <a:p>
            <a:pPr marL="0" indent="0">
              <a:buNone/>
            </a:pPr>
            <a:r>
              <a:rPr lang="fr-FR" sz="1800" dirty="0"/>
              <a:t>En 1743, à Naples, dans les premières années de la nouvelle dynastie des Bourbons, le roi Charles et son épouse, la reine Maria Amalia de Saxe, fondent la Real </a:t>
            </a:r>
            <a:r>
              <a:rPr lang="fr-FR" sz="1800" dirty="0" err="1"/>
              <a:t>Fabbrica</a:t>
            </a:r>
            <a:r>
              <a:rPr lang="fr-FR" sz="1800" dirty="0"/>
              <a:t> di Capodimonte dans le célèbre </a:t>
            </a:r>
            <a:r>
              <a:rPr lang="fr-FR" sz="1800" dirty="0">
                <a:hlinkClick r:id="rId4"/>
              </a:rPr>
              <a:t>Reggia di Capodimonte </a:t>
            </a:r>
            <a:r>
              <a:rPr lang="fr-FR" sz="1800" dirty="0"/>
              <a:t>(palais royal), aujourd'hui transformé en musée, entamant une tradition qui ne s'est jamais démentie. Parmi leurs principaux collaborateurs figurent le chimiste belge Livio Ottavio </a:t>
            </a:r>
            <a:r>
              <a:rPr lang="fr-FR" sz="1800" dirty="0" err="1"/>
              <a:t>Schepers</a:t>
            </a:r>
            <a:r>
              <a:rPr lang="fr-FR" sz="1800" dirty="0"/>
              <a:t> et le décorateur de </a:t>
            </a:r>
            <a:r>
              <a:rPr lang="fr-FR" sz="1800" dirty="0" err="1">
                <a:hlinkClick r:id="rId5"/>
              </a:rPr>
              <a:t>Piacenza</a:t>
            </a:r>
            <a:r>
              <a:rPr lang="fr-FR" sz="1800" dirty="0"/>
              <a:t> Giovanni Caselli. La porcelaine produite dans cette région présente des caractéristiques particulières qui la distinguent de la porcelaine du nord de l'Europe. En effet, dans le sud de l'Italie, il n'y a pas de kaolin ; le mélange est donc constitué d'une fusion de différentes argiles provenant de carrières du sud, mélangées à du feldspath. Il en résulte une pâte de porcelaine tendre de couleur laiteuse qui rendra cette fabrication unique dans l'histoire de la porcelaine.</a:t>
            </a:r>
          </a:p>
          <a:p>
            <a:pPr marL="0" indent="0">
              <a:buNone/>
            </a:pPr>
            <a:r>
              <a:rPr lang="fr-FR" sz="1800" dirty="0"/>
              <a:t>Les figures de proue de ces années sont le sculpteur Giuseppe </a:t>
            </a:r>
            <a:r>
              <a:rPr lang="fr-FR" sz="1800" dirty="0" err="1"/>
              <a:t>Gricci</a:t>
            </a:r>
            <a:r>
              <a:rPr lang="fr-FR" sz="1800" dirty="0"/>
              <a:t>, le décorateur Giovanni Caselli et le chimiste Livio Vittorio </a:t>
            </a:r>
            <a:r>
              <a:rPr lang="fr-FR" sz="1800" dirty="0" err="1"/>
              <a:t>Schepers</a:t>
            </a:r>
            <a:r>
              <a:rPr lang="fr-FR" sz="1800" dirty="0"/>
              <a:t>, qui perfectionne la composition de la pâte.</a:t>
            </a:r>
          </a:p>
          <a:p>
            <a:pPr marL="0" indent="0">
              <a:buNone/>
            </a:pPr>
            <a:endParaRPr lang="fr-FR" sz="1800" dirty="0"/>
          </a:p>
        </p:txBody>
      </p:sp>
      <p:pic>
        <p:nvPicPr>
          <p:cNvPr id="4" name="Image 3">
            <a:extLst>
              <a:ext uri="{FF2B5EF4-FFF2-40B4-BE49-F238E27FC236}">
                <a16:creationId xmlns:a16="http://schemas.microsoft.com/office/drawing/2014/main" id="{02AC6B81-803F-5856-F85B-68D8DB4CA432}"/>
              </a:ext>
            </a:extLst>
          </p:cNvPr>
          <p:cNvPicPr>
            <a:picLocks noChangeAspect="1"/>
          </p:cNvPicPr>
          <p:nvPr/>
        </p:nvPicPr>
        <p:blipFill>
          <a:blip r:embed="rId6"/>
          <a:stretch>
            <a:fillRect/>
          </a:stretch>
        </p:blipFill>
        <p:spPr>
          <a:xfrm>
            <a:off x="9125241" y="4554000"/>
            <a:ext cx="3066759" cy="2304000"/>
          </a:xfrm>
          <a:prstGeom prst="rect">
            <a:avLst/>
          </a:prstGeom>
        </p:spPr>
      </p:pic>
      <p:pic>
        <p:nvPicPr>
          <p:cNvPr id="6" name="Image 5">
            <a:extLst>
              <a:ext uri="{FF2B5EF4-FFF2-40B4-BE49-F238E27FC236}">
                <a16:creationId xmlns:a16="http://schemas.microsoft.com/office/drawing/2014/main" id="{84620CF0-600A-4036-A2A6-EF758E0446B5}"/>
              </a:ext>
            </a:extLst>
          </p:cNvPr>
          <p:cNvPicPr>
            <a:picLocks noChangeAspect="1"/>
          </p:cNvPicPr>
          <p:nvPr/>
        </p:nvPicPr>
        <p:blipFill>
          <a:blip r:embed="rId7"/>
          <a:stretch>
            <a:fillRect/>
          </a:stretch>
        </p:blipFill>
        <p:spPr>
          <a:xfrm>
            <a:off x="9490993" y="1002883"/>
            <a:ext cx="2558767" cy="3528000"/>
          </a:xfrm>
          <a:prstGeom prst="rect">
            <a:avLst/>
          </a:prstGeom>
        </p:spPr>
      </p:pic>
    </p:spTree>
    <p:extLst>
      <p:ext uri="{BB962C8B-B14F-4D97-AF65-F5344CB8AC3E}">
        <p14:creationId xmlns:p14="http://schemas.microsoft.com/office/powerpoint/2010/main" val="1794294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CD938B-3A0D-9ADA-B93B-5D95D328509B}"/>
              </a:ext>
            </a:extLst>
          </p:cNvPr>
          <p:cNvSpPr>
            <a:spLocks noGrp="1"/>
          </p:cNvSpPr>
          <p:nvPr>
            <p:ph type="title"/>
          </p:nvPr>
        </p:nvSpPr>
        <p:spPr>
          <a:xfrm>
            <a:off x="838200" y="365126"/>
            <a:ext cx="10515600" cy="980790"/>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2400" b="1" i="0" u="none" strike="noStrike" kern="1200" cap="none" spc="0" normalizeH="0" baseline="0" noProof="0" dirty="0">
                <a:ln>
                  <a:noFill/>
                </a:ln>
                <a:solidFill>
                  <a:schemeClr val="accent6"/>
                </a:solidFill>
                <a:effectLst/>
                <a:uLnTx/>
                <a:uFillTx/>
                <a:latin typeface="Calibri" panose="020F0502020204030204"/>
                <a:ea typeface="+mn-ea"/>
                <a:cs typeface="+mn-cs"/>
              </a:rPr>
              <a:t>Porcelaine de Capodimonte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https://it.wikipedia.org/wiki/Porcellana_di_Capodimonte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fr-FR" dirty="0"/>
          </a:p>
        </p:txBody>
      </p:sp>
      <p:sp>
        <p:nvSpPr>
          <p:cNvPr id="3" name="Espace réservé du contenu 2">
            <a:extLst>
              <a:ext uri="{FF2B5EF4-FFF2-40B4-BE49-F238E27FC236}">
                <a16:creationId xmlns:a16="http://schemas.microsoft.com/office/drawing/2014/main" id="{86C9F1EF-B8D4-2148-4488-FDAED8C4B6F1}"/>
              </a:ext>
            </a:extLst>
          </p:cNvPr>
          <p:cNvSpPr>
            <a:spLocks noGrp="1"/>
          </p:cNvSpPr>
          <p:nvPr>
            <p:ph idx="1"/>
          </p:nvPr>
        </p:nvSpPr>
        <p:spPr>
          <a:xfrm>
            <a:off x="142240" y="1130157"/>
            <a:ext cx="8983001" cy="5650788"/>
          </a:xfrm>
        </p:spPr>
        <p:txBody>
          <a:bodyPr>
            <a:normAutofit fontScale="92500" lnSpcReduction="10000"/>
          </a:bodyPr>
          <a:lstStyle/>
          <a:p>
            <a:pPr marL="0" indent="0">
              <a:buNone/>
            </a:pPr>
            <a:r>
              <a:rPr lang="fr-FR" sz="1800" b="1" dirty="0"/>
              <a:t>Real </a:t>
            </a:r>
            <a:r>
              <a:rPr lang="fr-FR" sz="1800" b="1" dirty="0" err="1"/>
              <a:t>Fabbrica</a:t>
            </a:r>
            <a:r>
              <a:rPr lang="fr-FR" sz="1800" b="1" dirty="0"/>
              <a:t> </a:t>
            </a:r>
            <a:r>
              <a:rPr lang="fr-FR" sz="1800" b="1" dirty="0" err="1"/>
              <a:t>Ferdinandea</a:t>
            </a:r>
            <a:r>
              <a:rPr lang="fr-FR" sz="1800" b="1" dirty="0"/>
              <a:t> - La manufacture royale de </a:t>
            </a:r>
            <a:r>
              <a:rPr lang="fr-FR" sz="1800" b="1" dirty="0" err="1"/>
              <a:t>Ferdinandea</a:t>
            </a:r>
            <a:r>
              <a:rPr lang="fr-FR" sz="1800" b="1" dirty="0"/>
              <a:t> (1773-1806)</a:t>
            </a:r>
          </a:p>
          <a:p>
            <a:pPr marL="0" indent="0">
              <a:buNone/>
            </a:pPr>
            <a:r>
              <a:rPr lang="fr-FR" sz="1800" dirty="0"/>
              <a:t>À son retour en Espagne en 1759, </a:t>
            </a:r>
            <a:r>
              <a:rPr lang="fr-FR" sz="1800" dirty="0">
                <a:hlinkClick r:id="rId3"/>
              </a:rPr>
              <a:t>Charles III de Bourbon </a:t>
            </a:r>
            <a:r>
              <a:rPr lang="fr-FR" sz="1800" dirty="0"/>
              <a:t>emporta avec lui toutes les œuvres produites. Il s'ensuivit une période de stagnation dans la production d'œuvres en porcelaine et ce n'est qu'en</a:t>
            </a:r>
            <a:r>
              <a:rPr lang="fr-FR" sz="1800" b="1" dirty="0"/>
              <a:t> 1773 </a:t>
            </a:r>
            <a:r>
              <a:rPr lang="fr-FR" sz="1800" dirty="0"/>
              <a:t>que Ferdinand IV, son fils, alors adulte, fonda la </a:t>
            </a:r>
            <a:r>
              <a:rPr lang="fr-FR" sz="1800" b="1" dirty="0"/>
              <a:t>manufacture royale </a:t>
            </a:r>
            <a:r>
              <a:rPr lang="fr-FR" sz="1800" b="1" dirty="0" err="1"/>
              <a:t>Ferdinandea</a:t>
            </a:r>
            <a:r>
              <a:rPr lang="fr-FR" sz="1800" dirty="0"/>
              <a:t>, qui réunissait des artistes italiens, notamment toscans, et les artistes allemands les plus expérimentés. L'apogée de cette manufacture se situe sous la direction artistique de </a:t>
            </a:r>
            <a:r>
              <a:rPr lang="fr-FR" sz="1800" b="1" dirty="0"/>
              <a:t>Domenico </a:t>
            </a:r>
            <a:r>
              <a:rPr lang="fr-FR" sz="1800" b="1" dirty="0" err="1"/>
              <a:t>Venuti</a:t>
            </a:r>
            <a:r>
              <a:rPr lang="fr-FR" sz="1800" dirty="0"/>
              <a:t>. En vingt ans, de 1780 à 1800, une véritable école d'art s'est constituée et a produit de somptueux services de table et de précieuses vaisselles, toujours conservés au musée de Capodimonte.</a:t>
            </a:r>
          </a:p>
          <a:p>
            <a:pPr marL="0" indent="0">
              <a:buNone/>
            </a:pPr>
            <a:r>
              <a:rPr lang="fr-FR" sz="1800" b="1" dirty="0"/>
              <a:t>La domination française</a:t>
            </a:r>
          </a:p>
          <a:p>
            <a:pPr marL="0" indent="0">
              <a:buNone/>
            </a:pPr>
            <a:r>
              <a:rPr lang="fr-FR" sz="1800" dirty="0"/>
              <a:t>En 1806, avec l'avènement de la domination française, la manufacture royale est vendue à un groupe de particuliers. Ces derniers s'engagent à embaucher tous les ouvriers de la manufacture à condition que les rois de France achètent une partie de la grande production. La promesse n'est pas tenue et </a:t>
            </a:r>
            <a:r>
              <a:rPr lang="fr-FR" sz="1800" dirty="0">
                <a:hlinkClick r:id="rId4"/>
              </a:rPr>
              <a:t>Joachim Murat</a:t>
            </a:r>
            <a:r>
              <a:rPr lang="fr-FR" sz="1800" dirty="0"/>
              <a:t>, alors roi de Naples, trop occupé à subventionner les campagnes de guerre de Napoléon, n'alimente pas la production de porcelaine pour la maison souveraine. Néanmoins, les artistes napolitains maintiennent la tradition en inventant de nouveaux styles et en représentant des scènes de la vie napolitaine appréciées par la bourgeoisie de la ville et les touristes.</a:t>
            </a:r>
          </a:p>
          <a:p>
            <a:pPr marL="0" indent="0">
              <a:buNone/>
            </a:pPr>
            <a:r>
              <a:rPr lang="fr-FR" sz="1800" b="1" dirty="0"/>
              <a:t>De l'unification de l'Italie à aujourd’hui</a:t>
            </a:r>
          </a:p>
          <a:p>
            <a:pPr marL="0" indent="0">
              <a:buNone/>
            </a:pPr>
            <a:r>
              <a:rPr lang="fr-FR" sz="1800" dirty="0"/>
              <a:t>L'unification de l'Italie et la fin de la monarchie entraînent une période de déclin artistique. La production de vaisselle somptueuse est remplacée par un style floral purement décoratif qui est toujours le pilier de la production de céramique napolitaine, connue dans le monde entier sous le nom de "Capodimonte". À partir du milieu du XIXe siècle, les premières fabriques artisanales familiales voient le jour, comme </a:t>
            </a:r>
            <a:r>
              <a:rPr lang="fr-FR" sz="1800" dirty="0" err="1"/>
              <a:t>Majello</a:t>
            </a:r>
            <a:r>
              <a:rPr lang="fr-FR" sz="1800" dirty="0"/>
              <a:t> et </a:t>
            </a:r>
            <a:r>
              <a:rPr lang="fr-FR" sz="1800" dirty="0" err="1"/>
              <a:t>Mollica</a:t>
            </a:r>
            <a:r>
              <a:rPr lang="fr-FR" sz="1800" dirty="0"/>
              <a:t> (plus tard Visconti-</a:t>
            </a:r>
            <a:r>
              <a:rPr lang="fr-FR" sz="1800" dirty="0" err="1"/>
              <a:t>Mollica</a:t>
            </a:r>
            <a:r>
              <a:rPr lang="fr-FR" sz="1800" dirty="0"/>
              <a:t> et </a:t>
            </a:r>
            <a:r>
              <a:rPr lang="fr-FR" sz="1800" dirty="0" err="1"/>
              <a:t>Fullin-Mollica</a:t>
            </a:r>
            <a:r>
              <a:rPr lang="fr-FR" sz="1800" dirty="0"/>
              <a:t>).</a:t>
            </a:r>
          </a:p>
        </p:txBody>
      </p:sp>
      <p:pic>
        <p:nvPicPr>
          <p:cNvPr id="5" name="Image 4">
            <a:extLst>
              <a:ext uri="{FF2B5EF4-FFF2-40B4-BE49-F238E27FC236}">
                <a16:creationId xmlns:a16="http://schemas.microsoft.com/office/drawing/2014/main" id="{785EC88D-BF69-8282-599B-3259661E61EB}"/>
              </a:ext>
            </a:extLst>
          </p:cNvPr>
          <p:cNvPicPr>
            <a:picLocks noChangeAspect="1"/>
          </p:cNvPicPr>
          <p:nvPr/>
        </p:nvPicPr>
        <p:blipFill>
          <a:blip r:embed="rId5"/>
          <a:stretch>
            <a:fillRect/>
          </a:stretch>
        </p:blipFill>
        <p:spPr>
          <a:xfrm>
            <a:off x="9280565" y="1019907"/>
            <a:ext cx="2911435" cy="3132000"/>
          </a:xfrm>
          <a:prstGeom prst="rect">
            <a:avLst/>
          </a:prstGeom>
        </p:spPr>
      </p:pic>
      <p:pic>
        <p:nvPicPr>
          <p:cNvPr id="7" name="Image 6">
            <a:extLst>
              <a:ext uri="{FF2B5EF4-FFF2-40B4-BE49-F238E27FC236}">
                <a16:creationId xmlns:a16="http://schemas.microsoft.com/office/drawing/2014/main" id="{AEF0B219-5A75-080B-EF88-8B54E3CDCE27}"/>
              </a:ext>
            </a:extLst>
          </p:cNvPr>
          <p:cNvPicPr>
            <a:picLocks noChangeAspect="1"/>
          </p:cNvPicPr>
          <p:nvPr/>
        </p:nvPicPr>
        <p:blipFill>
          <a:blip r:embed="rId6"/>
          <a:stretch>
            <a:fillRect/>
          </a:stretch>
        </p:blipFill>
        <p:spPr>
          <a:xfrm>
            <a:off x="9303528" y="4548945"/>
            <a:ext cx="2888472" cy="2232000"/>
          </a:xfrm>
          <a:prstGeom prst="rect">
            <a:avLst/>
          </a:prstGeom>
        </p:spPr>
      </p:pic>
    </p:spTree>
    <p:extLst>
      <p:ext uri="{BB962C8B-B14F-4D97-AF65-F5344CB8AC3E}">
        <p14:creationId xmlns:p14="http://schemas.microsoft.com/office/powerpoint/2010/main" val="12407169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CD938B-3A0D-9ADA-B93B-5D95D328509B}"/>
              </a:ext>
            </a:extLst>
          </p:cNvPr>
          <p:cNvSpPr>
            <a:spLocks noGrp="1"/>
          </p:cNvSpPr>
          <p:nvPr>
            <p:ph type="title"/>
          </p:nvPr>
        </p:nvSpPr>
        <p:spPr>
          <a:xfrm>
            <a:off x="838200" y="365126"/>
            <a:ext cx="10515600" cy="980790"/>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2400" b="1" i="0" u="none" strike="noStrike" kern="1200" cap="none" spc="0" normalizeH="0" baseline="0" noProof="0" dirty="0">
                <a:ln>
                  <a:noFill/>
                </a:ln>
                <a:solidFill>
                  <a:schemeClr val="accent6"/>
                </a:solidFill>
                <a:effectLst/>
                <a:uLnTx/>
                <a:uFillTx/>
                <a:latin typeface="Calibri" panose="020F0502020204030204"/>
                <a:ea typeface="+mn-ea"/>
                <a:cs typeface="+mn-cs"/>
              </a:rPr>
              <a:t>Porcelaine de Capodimonte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https://it.wikipedia.org/wiki/Porcellana_di_Capodimonte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fr-FR" dirty="0"/>
          </a:p>
        </p:txBody>
      </p:sp>
      <p:sp>
        <p:nvSpPr>
          <p:cNvPr id="3" name="Espace réservé du contenu 2">
            <a:extLst>
              <a:ext uri="{FF2B5EF4-FFF2-40B4-BE49-F238E27FC236}">
                <a16:creationId xmlns:a16="http://schemas.microsoft.com/office/drawing/2014/main" id="{86C9F1EF-B8D4-2148-4488-FDAED8C4B6F1}"/>
              </a:ext>
            </a:extLst>
          </p:cNvPr>
          <p:cNvSpPr>
            <a:spLocks noGrp="1"/>
          </p:cNvSpPr>
          <p:nvPr>
            <p:ph idx="1"/>
          </p:nvPr>
        </p:nvSpPr>
        <p:spPr>
          <a:xfrm>
            <a:off x="71120" y="548616"/>
            <a:ext cx="12049760" cy="3805670"/>
          </a:xfrm>
        </p:spPr>
        <p:txBody>
          <a:bodyPr>
            <a:normAutofit fontScale="92500" lnSpcReduction="10000"/>
          </a:bodyPr>
          <a:lstStyle/>
          <a:p>
            <a:pPr marL="0" indent="0">
              <a:buNone/>
            </a:pPr>
            <a:endParaRPr lang="fr-FR" sz="1800" dirty="0"/>
          </a:p>
          <a:p>
            <a:pPr marL="0" indent="0">
              <a:buNone/>
            </a:pPr>
            <a:r>
              <a:rPr lang="fr-FR" sz="1800" b="1" dirty="0"/>
              <a:t>Marques</a:t>
            </a:r>
          </a:p>
          <a:p>
            <a:pPr marL="0" indent="0">
              <a:buNone/>
            </a:pPr>
            <a:r>
              <a:rPr lang="fr-FR" sz="1800" dirty="0"/>
              <a:t>La porcelaine produite de 1743 à 1759 dans la manufacture royale de porcelaine du parc de Capodimonte était marquée du "lys des Bourbon" décoré en bleu sous glaçure ou incisé. Cette marque n'a pas été adoptée pour la production de Ferdinand IV de 1771 à 1825 dans sa manufacture de Portici, ni par la suite. </a:t>
            </a:r>
          </a:p>
          <a:p>
            <a:pPr marL="0" indent="0">
              <a:buNone/>
            </a:pPr>
            <a:r>
              <a:rPr lang="fr-FR" sz="1800" dirty="0"/>
              <a:t>Fabrique royale de Portici, à une vingtaine de km au sud-est de Capodimonte (ci-dessous).</a:t>
            </a:r>
          </a:p>
          <a:p>
            <a:pPr marL="0" indent="0">
              <a:buNone/>
            </a:pPr>
            <a:r>
              <a:rPr lang="fr-FR" sz="1800" dirty="0"/>
              <a:t>En effet, la production de Ferdinand, distincte dans le temps et le lieu d'origine de celle de Capodimonte, se distingue jusqu'en 1787 par la marque "FRM" surmontée d'une couronne, puis par un "N" couronné, marque qui a peut-être été attribuée aux différents producteurs.</a:t>
            </a:r>
          </a:p>
          <a:p>
            <a:pPr marL="0" indent="0">
              <a:buNone/>
            </a:pPr>
            <a:r>
              <a:rPr lang="fr-FR" sz="1800" dirty="0"/>
              <a:t>La marque « Capodimonte » et </a:t>
            </a:r>
            <a:r>
              <a:rPr lang="it-IT" sz="1800" dirty="0"/>
              <a:t>celle «Giovanni Caselli – Capodimonte» </a:t>
            </a:r>
            <a:r>
              <a:rPr lang="fr-FR" sz="1800" dirty="0"/>
              <a:t>n’ont été officialisées qu'en 1961, respectivement en 1987, par un décret du Président de la République qui a autorisé à les "déposer dans les formes prévues par la loi et à utiliser pour leurs produits une marque qui, rappelant celle des antiques fabriques de Capodimonte, souligne ainsi la continuité historique de la tradition". </a:t>
            </a:r>
          </a:p>
          <a:p>
            <a:pPr marL="0" indent="0">
              <a:buNone/>
            </a:pPr>
            <a:r>
              <a:rPr lang="fr-FR" sz="1800" dirty="0"/>
              <a:t>Produit contemporain ci-dessous</a:t>
            </a:r>
          </a:p>
        </p:txBody>
      </p:sp>
      <p:pic>
        <p:nvPicPr>
          <p:cNvPr id="4" name="Image 3">
            <a:extLst>
              <a:ext uri="{FF2B5EF4-FFF2-40B4-BE49-F238E27FC236}">
                <a16:creationId xmlns:a16="http://schemas.microsoft.com/office/drawing/2014/main" id="{DA0F38C7-6446-6ACD-144A-AC31D7C4845D}"/>
              </a:ext>
            </a:extLst>
          </p:cNvPr>
          <p:cNvPicPr>
            <a:picLocks noChangeAspect="1"/>
          </p:cNvPicPr>
          <p:nvPr/>
        </p:nvPicPr>
        <p:blipFill>
          <a:blip r:embed="rId3"/>
          <a:stretch>
            <a:fillRect/>
          </a:stretch>
        </p:blipFill>
        <p:spPr>
          <a:xfrm>
            <a:off x="729465" y="4050000"/>
            <a:ext cx="3750411" cy="2808000"/>
          </a:xfrm>
          <a:prstGeom prst="rect">
            <a:avLst/>
          </a:prstGeom>
        </p:spPr>
      </p:pic>
      <p:pic>
        <p:nvPicPr>
          <p:cNvPr id="6" name="Image 5">
            <a:extLst>
              <a:ext uri="{FF2B5EF4-FFF2-40B4-BE49-F238E27FC236}">
                <a16:creationId xmlns:a16="http://schemas.microsoft.com/office/drawing/2014/main" id="{E73B8CA0-19E0-07C2-6FC8-B107E393238B}"/>
              </a:ext>
            </a:extLst>
          </p:cNvPr>
          <p:cNvPicPr>
            <a:picLocks noChangeAspect="1"/>
          </p:cNvPicPr>
          <p:nvPr/>
        </p:nvPicPr>
        <p:blipFill>
          <a:blip r:embed="rId4"/>
          <a:stretch>
            <a:fillRect/>
          </a:stretch>
        </p:blipFill>
        <p:spPr>
          <a:xfrm>
            <a:off x="7086939" y="3978000"/>
            <a:ext cx="4027119" cy="2880000"/>
          </a:xfrm>
          <a:prstGeom prst="rect">
            <a:avLst/>
          </a:prstGeom>
        </p:spPr>
      </p:pic>
    </p:spTree>
    <p:extLst>
      <p:ext uri="{BB962C8B-B14F-4D97-AF65-F5344CB8AC3E}">
        <p14:creationId xmlns:p14="http://schemas.microsoft.com/office/powerpoint/2010/main" val="38158582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A3848-5736-DF50-E4DC-1F4C9E2D1783}"/>
              </a:ext>
            </a:extLst>
          </p:cNvPr>
          <p:cNvSpPr>
            <a:spLocks noGrp="1"/>
          </p:cNvSpPr>
          <p:nvPr>
            <p:ph type="title"/>
          </p:nvPr>
        </p:nvSpPr>
        <p:spPr/>
        <p:txBody>
          <a:bodyPr/>
          <a:lstStyle/>
          <a:p>
            <a:pPr algn="ctr"/>
            <a:r>
              <a:rPr kumimoji="0" lang="fr-FR" sz="36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endParaRPr lang="fr-FR" dirty="0"/>
          </a:p>
        </p:txBody>
      </p:sp>
      <p:sp>
        <p:nvSpPr>
          <p:cNvPr id="3" name="Espace réservé du contenu 2">
            <a:extLst>
              <a:ext uri="{FF2B5EF4-FFF2-40B4-BE49-F238E27FC236}">
                <a16:creationId xmlns:a16="http://schemas.microsoft.com/office/drawing/2014/main" id="{BB928EFA-0D39-C3BC-77DE-43EFA229C45D}"/>
              </a:ext>
            </a:extLst>
          </p:cNvPr>
          <p:cNvSpPr>
            <a:spLocks noGrp="1"/>
          </p:cNvSpPr>
          <p:nvPr>
            <p:ph idx="1"/>
          </p:nvPr>
        </p:nvSpPr>
        <p:spPr/>
        <p:txBody>
          <a:bodyPr>
            <a:normAutofit/>
          </a:bodyPr>
          <a:lstStyle/>
          <a:p>
            <a:pPr marL="0" indent="0" algn="ctr">
              <a:buNone/>
            </a:pPr>
            <a:r>
              <a:rPr lang="fr-FR" sz="4400" b="1" dirty="0">
                <a:solidFill>
                  <a:srgbClr val="FF0000"/>
                </a:solidFill>
              </a:rPr>
              <a:t>Je vous remercie pour votre attention</a:t>
            </a:r>
          </a:p>
          <a:p>
            <a:pPr marL="0" indent="0" algn="ctr">
              <a:buNone/>
            </a:pPr>
            <a:endParaRPr lang="fr-FR" sz="4400" b="1" dirty="0">
              <a:solidFill>
                <a:srgbClr val="FF0000"/>
              </a:solidFill>
            </a:endParaRPr>
          </a:p>
        </p:txBody>
      </p:sp>
      <p:pic>
        <p:nvPicPr>
          <p:cNvPr id="5" name="Image 4" descr="Une image contenant verres, Visage humain, dessin humoristique, sourire&#10;&#10;Description générée automatiquement">
            <a:extLst>
              <a:ext uri="{FF2B5EF4-FFF2-40B4-BE49-F238E27FC236}">
                <a16:creationId xmlns:a16="http://schemas.microsoft.com/office/drawing/2014/main" id="{CFDA3DB7-3BC0-EF18-6420-8E7B2AF5D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0701" y="2891941"/>
            <a:ext cx="3343742" cy="3686689"/>
          </a:xfrm>
          <a:prstGeom prst="rect">
            <a:avLst/>
          </a:prstGeom>
        </p:spPr>
      </p:pic>
    </p:spTree>
    <p:extLst>
      <p:ext uri="{BB962C8B-B14F-4D97-AF65-F5344CB8AC3E}">
        <p14:creationId xmlns:p14="http://schemas.microsoft.com/office/powerpoint/2010/main" val="639032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CAE4A-99EA-7B9A-7161-8509F366FD13}"/>
              </a:ext>
            </a:extLst>
          </p:cNvPr>
          <p:cNvSpPr>
            <a:spLocks noGrp="1"/>
          </p:cNvSpPr>
          <p:nvPr>
            <p:ph type="title"/>
          </p:nvPr>
        </p:nvSpPr>
        <p:spPr>
          <a:xfrm>
            <a:off x="838200" y="365125"/>
            <a:ext cx="10515600" cy="701675"/>
          </a:xfrm>
        </p:spPr>
        <p:txBody>
          <a:bodyPr>
            <a:normAutofit fontScale="90000"/>
          </a:bodyPr>
          <a:lstStyle/>
          <a:p>
            <a:r>
              <a:rPr kumimoji="0" lang="fr-FR" sz="49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9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endParaRPr lang="fr-FR" dirty="0"/>
          </a:p>
        </p:txBody>
      </p:sp>
      <p:sp>
        <p:nvSpPr>
          <p:cNvPr id="3" name="Espace réservé du contenu 2">
            <a:extLst>
              <a:ext uri="{FF2B5EF4-FFF2-40B4-BE49-F238E27FC236}">
                <a16:creationId xmlns:a16="http://schemas.microsoft.com/office/drawing/2014/main" id="{BBE20CFC-DD51-2173-B716-330362F44DB6}"/>
              </a:ext>
            </a:extLst>
          </p:cNvPr>
          <p:cNvSpPr>
            <a:spLocks noGrp="1"/>
          </p:cNvSpPr>
          <p:nvPr>
            <p:ph idx="1"/>
          </p:nvPr>
        </p:nvSpPr>
        <p:spPr>
          <a:xfrm>
            <a:off x="838200" y="1155064"/>
            <a:ext cx="10515600" cy="5489575"/>
          </a:xfrm>
        </p:spPr>
        <p:txBody>
          <a:bodyPr>
            <a:normAutofit fontScale="85000" lnSpcReduction="20000"/>
          </a:bodyPr>
          <a:lstStyle/>
          <a:p>
            <a:pPr marL="0" indent="0">
              <a:buNone/>
            </a:pPr>
            <a:r>
              <a:rPr lang="fr-FR" dirty="0"/>
              <a:t>Article sur la céramique italienne dans </a:t>
            </a:r>
            <a:r>
              <a:rPr lang="fr-FR" dirty="0" err="1"/>
              <a:t>Wikipedia</a:t>
            </a:r>
            <a:r>
              <a:rPr lang="fr-FR" dirty="0"/>
              <a:t> italien :</a:t>
            </a:r>
          </a:p>
          <a:p>
            <a:pPr marL="0" indent="0">
              <a:buNone/>
            </a:pPr>
            <a:endParaRPr lang="fr-FR" dirty="0"/>
          </a:p>
          <a:p>
            <a:pPr algn="l">
              <a:buFont typeface="Arial" panose="020B0604020202020204" pitchFamily="34" charset="0"/>
              <a:buChar char="•"/>
            </a:pPr>
            <a:r>
              <a:rPr lang="it-IT" b="0" i="0" u="none" strike="noStrike" dirty="0">
                <a:solidFill>
                  <a:srgbClr val="0645AD"/>
                </a:solidFill>
                <a:effectLst/>
                <a:latin typeface="Arial" panose="020B0604020202020204" pitchFamily="34" charset="0"/>
                <a:hlinkClick r:id="rId2" tooltip="Ceramica di Albissola"/>
              </a:rPr>
              <a:t>Ceramica di Albissola</a:t>
            </a:r>
            <a:r>
              <a:rPr lang="it-IT" b="0" i="0" dirty="0">
                <a:solidFill>
                  <a:srgbClr val="202122"/>
                </a:solidFill>
                <a:effectLst/>
                <a:latin typeface="Arial" panose="020B0604020202020204" pitchFamily="34" charset="0"/>
              </a:rPr>
              <a:t> (Liguria), secoli XVI-XVIII;</a:t>
            </a:r>
          </a:p>
          <a:p>
            <a:pPr algn="l">
              <a:buFont typeface="Arial" panose="020B0604020202020204" pitchFamily="34" charset="0"/>
              <a:buChar char="•"/>
            </a:pPr>
            <a:r>
              <a:rPr lang="it-IT" b="0" i="0" u="none" strike="noStrike" dirty="0">
                <a:solidFill>
                  <a:srgbClr val="0645AD"/>
                </a:solidFill>
                <a:effectLst/>
                <a:latin typeface="Arial" panose="020B0604020202020204" pitchFamily="34" charset="0"/>
                <a:hlinkClick r:id="rId3" tooltip="Ceramica di Ariano Irpino"/>
              </a:rPr>
              <a:t>Ceramica di Ariano Irpino</a:t>
            </a:r>
            <a:r>
              <a:rPr lang="it-IT" b="0" i="0" dirty="0">
                <a:solidFill>
                  <a:srgbClr val="202122"/>
                </a:solidFill>
                <a:effectLst/>
                <a:latin typeface="Arial" panose="020B0604020202020204" pitchFamily="34" charset="0"/>
              </a:rPr>
              <a:t> (Campania), nota anche come </a:t>
            </a:r>
            <a:r>
              <a:rPr lang="it-IT" b="0" i="1" dirty="0">
                <a:solidFill>
                  <a:srgbClr val="202122"/>
                </a:solidFill>
                <a:effectLst/>
                <a:latin typeface="Arial" panose="020B0604020202020204" pitchFamily="34" charset="0"/>
              </a:rPr>
              <a:t>maiolica</a:t>
            </a:r>
            <a:r>
              <a:rPr lang="it-IT" b="0" i="0" dirty="0">
                <a:solidFill>
                  <a:srgbClr val="202122"/>
                </a:solidFill>
                <a:effectLst/>
                <a:latin typeface="Arial" panose="020B0604020202020204" pitchFamily="34" charset="0"/>
              </a:rPr>
              <a:t>, attestata fin dal XIII secolo;</a:t>
            </a:r>
          </a:p>
          <a:p>
            <a:pPr algn="l">
              <a:buFont typeface="Arial" panose="020B0604020202020204" pitchFamily="34" charset="0"/>
              <a:buChar char="•"/>
            </a:pPr>
            <a:r>
              <a:rPr lang="it-IT" b="0" i="0" u="none" strike="noStrike" dirty="0">
                <a:solidFill>
                  <a:srgbClr val="0645AD"/>
                </a:solidFill>
                <a:effectLst/>
                <a:latin typeface="Arial" panose="020B0604020202020204" pitchFamily="34" charset="0"/>
                <a:hlinkClick r:id="rId4" tooltip="Ceramica di Caltagirone"/>
              </a:rPr>
              <a:t>Ceramica di Caltagirone</a:t>
            </a:r>
            <a:r>
              <a:rPr lang="it-IT" b="0" i="0" dirty="0">
                <a:solidFill>
                  <a:srgbClr val="202122"/>
                </a:solidFill>
                <a:effectLst/>
                <a:latin typeface="Arial" panose="020B0604020202020204" pitchFamily="34" charset="0"/>
              </a:rPr>
              <a:t> (Sicilia), secoli XVI-XVIII;</a:t>
            </a:r>
          </a:p>
          <a:p>
            <a:pPr algn="l">
              <a:buFont typeface="Arial" panose="020B0604020202020204" pitchFamily="34" charset="0"/>
              <a:buChar char="•"/>
            </a:pPr>
            <a:r>
              <a:rPr lang="it-IT" b="0" i="0" u="none" strike="noStrike" dirty="0">
                <a:solidFill>
                  <a:srgbClr val="0645AD"/>
                </a:solidFill>
                <a:effectLst/>
                <a:latin typeface="Arial" panose="020B0604020202020204" pitchFamily="34" charset="0"/>
                <a:hlinkClick r:id="rId5" tooltip="Porcellana di Capodimonte"/>
              </a:rPr>
              <a:t>Ceramica di Capodimonte</a:t>
            </a:r>
            <a:r>
              <a:rPr lang="it-IT" b="0" i="0" dirty="0">
                <a:solidFill>
                  <a:srgbClr val="202122"/>
                </a:solidFill>
                <a:effectLst/>
                <a:latin typeface="Arial" panose="020B0604020202020204" pitchFamily="34" charset="0"/>
              </a:rPr>
              <a:t> (Campania), meglio nota come </a:t>
            </a:r>
            <a:r>
              <a:rPr lang="it-IT" b="0" i="1" dirty="0">
                <a:solidFill>
                  <a:srgbClr val="202122"/>
                </a:solidFill>
                <a:effectLst/>
                <a:latin typeface="Arial" panose="020B0604020202020204" pitchFamily="34" charset="0"/>
              </a:rPr>
              <a:t>porcellana</a:t>
            </a:r>
            <a:r>
              <a:rPr lang="it-IT" b="0" i="0" dirty="0">
                <a:solidFill>
                  <a:srgbClr val="202122"/>
                </a:solidFill>
                <a:effectLst/>
                <a:latin typeface="Arial" panose="020B0604020202020204" pitchFamily="34" charset="0"/>
              </a:rPr>
              <a:t>;</a:t>
            </a:r>
          </a:p>
          <a:p>
            <a:pPr algn="l">
              <a:buFont typeface="Arial" panose="020B0604020202020204" pitchFamily="34" charset="0"/>
              <a:buChar char="•"/>
            </a:pPr>
            <a:r>
              <a:rPr lang="it-IT" b="0" i="0" u="none" strike="noStrike" dirty="0">
                <a:solidFill>
                  <a:srgbClr val="0645AD"/>
                </a:solidFill>
                <a:effectLst/>
                <a:latin typeface="Arial" panose="020B0604020202020204" pitchFamily="34" charset="0"/>
                <a:hlinkClick r:id="rId6" tooltip="Ceramica di Castelli"/>
              </a:rPr>
              <a:t>Ceramica di Castelli</a:t>
            </a:r>
            <a:r>
              <a:rPr lang="it-IT" b="0" i="0" dirty="0">
                <a:solidFill>
                  <a:srgbClr val="202122"/>
                </a:solidFill>
                <a:effectLst/>
                <a:latin typeface="Arial" panose="020B0604020202020204" pitchFamily="34" charset="0"/>
              </a:rPr>
              <a:t> (Abruzzo), nota anche come </a:t>
            </a:r>
            <a:r>
              <a:rPr lang="it-IT" b="0" i="1" dirty="0">
                <a:solidFill>
                  <a:srgbClr val="202122"/>
                </a:solidFill>
                <a:effectLst/>
                <a:latin typeface="Arial" panose="020B0604020202020204" pitchFamily="34" charset="0"/>
              </a:rPr>
              <a:t>maiolica</a:t>
            </a:r>
            <a:r>
              <a:rPr lang="it-IT" b="0" i="0" dirty="0">
                <a:solidFill>
                  <a:srgbClr val="202122"/>
                </a:solidFill>
                <a:effectLst/>
                <a:latin typeface="Arial" panose="020B0604020202020204" pitchFamily="34" charset="0"/>
              </a:rPr>
              <a:t>;</a:t>
            </a:r>
          </a:p>
          <a:p>
            <a:pPr algn="l">
              <a:buFont typeface="Arial" panose="020B0604020202020204" pitchFamily="34" charset="0"/>
              <a:buChar char="•"/>
            </a:pPr>
            <a:r>
              <a:rPr lang="it-IT" b="0" i="0" u="none" strike="noStrike" dirty="0">
                <a:solidFill>
                  <a:srgbClr val="0645AD"/>
                </a:solidFill>
                <a:effectLst/>
                <a:latin typeface="Arial" panose="020B0604020202020204" pitchFamily="34" charset="0"/>
                <a:hlinkClick r:id="rId7" tooltip="Ceramica di Cerreto Sannita e di San Lorenzello"/>
              </a:rPr>
              <a:t>Ceramica di Cerreto Sannita e di San Lorenzello</a:t>
            </a:r>
            <a:r>
              <a:rPr lang="it-IT" b="0" i="0" dirty="0">
                <a:solidFill>
                  <a:srgbClr val="202122"/>
                </a:solidFill>
                <a:effectLst/>
                <a:latin typeface="Arial" panose="020B0604020202020204" pitchFamily="34" charset="0"/>
              </a:rPr>
              <a:t> (Campania), XVIII secolo;</a:t>
            </a:r>
          </a:p>
          <a:p>
            <a:pPr algn="l">
              <a:buFont typeface="Arial" panose="020B0604020202020204" pitchFamily="34" charset="0"/>
              <a:buChar char="•"/>
            </a:pPr>
            <a:r>
              <a:rPr lang="it-IT" b="0" i="0" u="none" strike="noStrike" dirty="0">
                <a:solidFill>
                  <a:srgbClr val="0645AD"/>
                </a:solidFill>
                <a:effectLst/>
                <a:latin typeface="Arial" panose="020B0604020202020204" pitchFamily="34" charset="0"/>
                <a:hlinkClick r:id="rId8" tooltip="Cotto di Impruneta"/>
              </a:rPr>
              <a:t>Ceramica di Impruneta</a:t>
            </a:r>
            <a:r>
              <a:rPr lang="it-IT" b="0" i="0" dirty="0">
                <a:solidFill>
                  <a:srgbClr val="202122"/>
                </a:solidFill>
                <a:effectLst/>
                <a:latin typeface="Arial" panose="020B0604020202020204" pitchFamily="34" charset="0"/>
              </a:rPr>
              <a:t> (Toscana), meglio nota come </a:t>
            </a:r>
            <a:r>
              <a:rPr lang="it-IT" b="0" i="1" dirty="0">
                <a:solidFill>
                  <a:srgbClr val="202122"/>
                </a:solidFill>
                <a:effectLst/>
                <a:latin typeface="Arial" panose="020B0604020202020204" pitchFamily="34" charset="0"/>
              </a:rPr>
              <a:t>cotto</a:t>
            </a:r>
            <a:r>
              <a:rPr lang="it-IT" b="0" i="0" dirty="0">
                <a:solidFill>
                  <a:srgbClr val="202122"/>
                </a:solidFill>
                <a:effectLst/>
                <a:latin typeface="Arial" panose="020B0604020202020204" pitchFamily="34" charset="0"/>
              </a:rPr>
              <a:t>;</a:t>
            </a:r>
          </a:p>
          <a:p>
            <a:pPr algn="l">
              <a:buFont typeface="Arial" panose="020B0604020202020204" pitchFamily="34" charset="0"/>
              <a:buChar char="•"/>
            </a:pPr>
            <a:r>
              <a:rPr lang="it-IT" b="0" i="0" u="none" strike="noStrike" dirty="0">
                <a:solidFill>
                  <a:srgbClr val="0645AD"/>
                </a:solidFill>
                <a:effectLst/>
                <a:latin typeface="Arial" panose="020B0604020202020204" pitchFamily="34" charset="0"/>
                <a:hlinkClick r:id="rId9" tooltip="Ceramica di Lodi"/>
              </a:rPr>
              <a:t>Ceramica di Lodi</a:t>
            </a:r>
            <a:r>
              <a:rPr lang="it-IT" b="0" i="0" dirty="0">
                <a:solidFill>
                  <a:srgbClr val="202122"/>
                </a:solidFill>
                <a:effectLst/>
                <a:latin typeface="Arial" panose="020B0604020202020204" pitchFamily="34" charset="0"/>
              </a:rPr>
              <a:t> (Lombardia), raggiunse il suo apice nel secolo XVIII con le fabbriche </a:t>
            </a:r>
            <a:r>
              <a:rPr lang="it-IT" b="0" i="0" u="none" strike="noStrike" dirty="0" err="1">
                <a:solidFill>
                  <a:srgbClr val="0645AD"/>
                </a:solidFill>
                <a:effectLst/>
                <a:latin typeface="Arial" panose="020B0604020202020204" pitchFamily="34" charset="0"/>
                <a:hlinkClick r:id="rId10" tooltip="Ceramica Coppellotti"/>
              </a:rPr>
              <a:t>Coppellotti</a:t>
            </a:r>
            <a:r>
              <a:rPr lang="it-IT" b="0" i="0" dirty="0">
                <a:solidFill>
                  <a:srgbClr val="202122"/>
                </a:solidFill>
                <a:effectLst/>
                <a:latin typeface="Arial" panose="020B0604020202020204" pitchFamily="34" charset="0"/>
              </a:rPr>
              <a:t>, </a:t>
            </a:r>
            <a:r>
              <a:rPr lang="it-IT" b="0" i="0" u="none" strike="noStrike" dirty="0">
                <a:solidFill>
                  <a:srgbClr val="0645AD"/>
                </a:solidFill>
                <a:effectLst/>
                <a:latin typeface="Arial" panose="020B0604020202020204" pitchFamily="34" charset="0"/>
                <a:hlinkClick r:id="rId11" tooltip="Ceramica Rossetti"/>
              </a:rPr>
              <a:t>Rossetti</a:t>
            </a:r>
            <a:r>
              <a:rPr lang="it-IT" b="0" i="0" dirty="0">
                <a:solidFill>
                  <a:srgbClr val="202122"/>
                </a:solidFill>
                <a:effectLst/>
                <a:latin typeface="Arial" panose="020B0604020202020204" pitchFamily="34" charset="0"/>
              </a:rPr>
              <a:t> e </a:t>
            </a:r>
            <a:r>
              <a:rPr lang="it-IT" b="0" i="0" u="none" strike="noStrike" dirty="0">
                <a:solidFill>
                  <a:srgbClr val="0645AD"/>
                </a:solidFill>
                <a:effectLst/>
                <a:latin typeface="Arial" panose="020B0604020202020204" pitchFamily="34" charset="0"/>
                <a:hlinkClick r:id="rId12" tooltip="Ceramica Ferretti"/>
              </a:rPr>
              <a:t>Ferretti</a:t>
            </a:r>
            <a:endParaRPr lang="it-IT" b="0" i="0" dirty="0">
              <a:solidFill>
                <a:srgbClr val="202122"/>
              </a:solidFill>
              <a:effectLst/>
              <a:latin typeface="Arial" panose="020B0604020202020204" pitchFamily="34" charset="0"/>
            </a:endParaRPr>
          </a:p>
          <a:p>
            <a:pPr algn="l">
              <a:buFont typeface="Arial" panose="020B0604020202020204" pitchFamily="34" charset="0"/>
              <a:buChar char="•"/>
            </a:pPr>
            <a:r>
              <a:rPr lang="it-IT" b="0" i="0" u="none" strike="noStrike" dirty="0">
                <a:solidFill>
                  <a:srgbClr val="0645AD"/>
                </a:solidFill>
                <a:effectLst/>
                <a:latin typeface="Arial" panose="020B0604020202020204" pitchFamily="34" charset="0"/>
                <a:hlinkClick r:id="rId13" tooltip="Ceramica di Montelupo"/>
              </a:rPr>
              <a:t>Ceramica di Montelupo</a:t>
            </a:r>
            <a:r>
              <a:rPr lang="it-IT" b="0" i="0" dirty="0">
                <a:solidFill>
                  <a:srgbClr val="202122"/>
                </a:solidFill>
                <a:effectLst/>
                <a:latin typeface="Arial" panose="020B0604020202020204" pitchFamily="34" charset="0"/>
              </a:rPr>
              <a:t> (Toscana), nota anche come </a:t>
            </a:r>
            <a:r>
              <a:rPr lang="it-IT" b="0" i="1" dirty="0">
                <a:solidFill>
                  <a:srgbClr val="202122"/>
                </a:solidFill>
                <a:effectLst/>
                <a:latin typeface="Arial" panose="020B0604020202020204" pitchFamily="34" charset="0"/>
              </a:rPr>
              <a:t>maiolica</a:t>
            </a:r>
            <a:r>
              <a:rPr lang="it-IT" b="0" i="0" dirty="0">
                <a:solidFill>
                  <a:srgbClr val="202122"/>
                </a:solidFill>
                <a:effectLst/>
                <a:latin typeface="Arial" panose="020B0604020202020204" pitchFamily="34" charset="0"/>
              </a:rPr>
              <a:t>;</a:t>
            </a:r>
          </a:p>
          <a:p>
            <a:pPr algn="l">
              <a:buFont typeface="Arial" panose="020B0604020202020204" pitchFamily="34" charset="0"/>
              <a:buChar char="•"/>
            </a:pPr>
            <a:r>
              <a:rPr lang="it-IT" b="0" i="0" u="none" strike="noStrike" dirty="0">
                <a:solidFill>
                  <a:srgbClr val="0645AD"/>
                </a:solidFill>
                <a:effectLst/>
                <a:latin typeface="Arial" panose="020B0604020202020204" pitchFamily="34" charset="0"/>
                <a:hlinkClick r:id="rId14" tooltip="Ceramica di Sciacca"/>
              </a:rPr>
              <a:t>Ceramica di Sciacca</a:t>
            </a:r>
            <a:r>
              <a:rPr lang="it-IT" b="0" i="0" dirty="0">
                <a:solidFill>
                  <a:srgbClr val="202122"/>
                </a:solidFill>
                <a:effectLst/>
                <a:latin typeface="Arial" panose="020B0604020202020204" pitchFamily="34" charset="0"/>
              </a:rPr>
              <a:t> (Sicilia);</a:t>
            </a:r>
          </a:p>
          <a:p>
            <a:pPr marL="0" indent="0">
              <a:buNone/>
            </a:pPr>
            <a:endParaRPr lang="fr-FR" dirty="0"/>
          </a:p>
        </p:txBody>
      </p:sp>
    </p:spTree>
    <p:extLst>
      <p:ext uri="{BB962C8B-B14F-4D97-AF65-F5344CB8AC3E}">
        <p14:creationId xmlns:p14="http://schemas.microsoft.com/office/powerpoint/2010/main" val="1195177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777AF0-47FE-B3A6-98E6-52597B947BF5}"/>
              </a:ext>
            </a:extLst>
          </p:cNvPr>
          <p:cNvSpPr>
            <a:spLocks noGrp="1"/>
          </p:cNvSpPr>
          <p:nvPr>
            <p:ph type="title"/>
          </p:nvPr>
        </p:nvSpPr>
        <p:spPr/>
        <p:txBody>
          <a:bodyPr>
            <a:normAutofit fontScale="90000"/>
          </a:bodyPr>
          <a:lstStyle/>
          <a:p>
            <a:r>
              <a:rPr kumimoji="0" lang="fr-FR" sz="4900" b="1" i="0" u="none" strike="noStrike" kern="1200" cap="none" spc="0" normalizeH="0" baseline="0" noProof="0" dirty="0">
                <a:ln>
                  <a:noFill/>
                </a:ln>
                <a:solidFill>
                  <a:srgbClr val="FF0000"/>
                </a:solidFill>
                <a:effectLst/>
                <a:uLnTx/>
                <a:uFillTx/>
                <a:latin typeface="Calibri Light" panose="020F0302020204030204"/>
                <a:ea typeface="+mj-ea"/>
                <a:cs typeface="+mj-cs"/>
              </a:rPr>
              <a:t>Associations céramiques et Musées en </a:t>
            </a:r>
            <a:r>
              <a:rPr kumimoji="0" lang="fr-FR" sz="49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Italie</a:t>
            </a:r>
            <a:br>
              <a:rPr kumimoji="0" lang="fr-FR" sz="49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fr-FR"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Les Amis de la céramique et de la porcelaine anciennes </a:t>
            </a:r>
            <a:endParaRPr lang="fr-FR" sz="3600" dirty="0"/>
          </a:p>
        </p:txBody>
      </p:sp>
      <p:sp>
        <p:nvSpPr>
          <p:cNvPr id="3" name="Espace réservé du contenu 2">
            <a:extLst>
              <a:ext uri="{FF2B5EF4-FFF2-40B4-BE49-F238E27FC236}">
                <a16:creationId xmlns:a16="http://schemas.microsoft.com/office/drawing/2014/main" id="{F5CCE46E-CD0A-8E2B-4163-18D3A86433A0}"/>
              </a:ext>
            </a:extLst>
          </p:cNvPr>
          <p:cNvSpPr>
            <a:spLocks noGrp="1"/>
          </p:cNvSpPr>
          <p:nvPr>
            <p:ph idx="1"/>
          </p:nvPr>
        </p:nvSpPr>
        <p:spPr/>
        <p:txBody>
          <a:bodyPr>
            <a:normAutofit fontScale="92500" lnSpcReduction="20000"/>
          </a:bodyPr>
          <a:lstStyle/>
          <a:p>
            <a:r>
              <a:rPr lang="fr-FR" dirty="0"/>
              <a:t>Groupe Facebook suspendu le 9 avril 2022 – 354 membres à la clôture</a:t>
            </a:r>
          </a:p>
          <a:p>
            <a:r>
              <a:rPr lang="it-IT" b="1" dirty="0"/>
              <a:t>Gli amici della ceramica e porcellana antica e ispirata all'antico - </a:t>
            </a:r>
            <a:r>
              <a:rPr lang="fr-FR" b="1" i="1" dirty="0"/>
              <a:t>Les Amis de la céramique et de la porcelaine anciennes et « inspirées de l’antique »– </a:t>
            </a:r>
            <a:r>
              <a:rPr lang="fr-FR" b="1" i="1" dirty="0">
                <a:solidFill>
                  <a:srgbClr val="FF0000"/>
                </a:solidFill>
              </a:rPr>
              <a:t>Groupe d’amateurs éclairés de céramiques anciennes discutant d’attributions de pièces </a:t>
            </a:r>
          </a:p>
          <a:p>
            <a:r>
              <a:rPr lang="fr-FR" dirty="0">
                <a:hlinkClick r:id="rId2"/>
              </a:rPr>
              <a:t>https://www.facebook.com/groups/800989226585023/</a:t>
            </a:r>
            <a:endParaRPr lang="fr-FR" dirty="0"/>
          </a:p>
          <a:p>
            <a:r>
              <a:rPr lang="fr-FR" dirty="0"/>
              <a:t>Ce groupe cherche à rassembler toutes les personnes qui aiment la céramique, la porcelaine et la majolique ancienne et moderne et qui veulent partager cette passion avec d'autres !</a:t>
            </a:r>
          </a:p>
          <a:p>
            <a:r>
              <a:rPr lang="fr-FR" dirty="0"/>
              <a:t>En 2016 : Avis à tous. Après mûre réflexion, j'ai décidé de commencer à éliminer tous les membres qui n'ont rien apporté (même un simple 'like') à l'activité du groupe ! Comme vous pouvez le constater, nous sommes déjà passés de 1097 à 893 membres.</a:t>
            </a:r>
          </a:p>
        </p:txBody>
      </p:sp>
    </p:spTree>
    <p:extLst>
      <p:ext uri="{BB962C8B-B14F-4D97-AF65-F5344CB8AC3E}">
        <p14:creationId xmlns:p14="http://schemas.microsoft.com/office/powerpoint/2010/main" val="196210543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16558</Words>
  <Application>Microsoft Office PowerPoint</Application>
  <PresentationFormat>Grand écran</PresentationFormat>
  <Paragraphs>444</Paragraphs>
  <Slides>77</Slides>
  <Notes>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77</vt:i4>
      </vt:variant>
    </vt:vector>
  </HeadingPairs>
  <TitlesOfParts>
    <vt:vector size="83" baseType="lpstr">
      <vt:lpstr>Arial</vt:lpstr>
      <vt:lpstr>Calibri</vt:lpstr>
      <vt:lpstr>Calibri Light</vt:lpstr>
      <vt:lpstr>Segoe UI Historic</vt:lpstr>
      <vt:lpstr>Work Sans</vt:lpstr>
      <vt:lpstr>Thème Office</vt:lpstr>
      <vt:lpstr>Associations céramiques et Musées en Italie - Et les lieux de :  poteries médiévales 1300-1450 du lustre 1450-1550 de la majolique 1500-1600 de la faïence et de la porcelaine 1700-1800</vt:lpstr>
      <vt:lpstr>Associations céramiques et Musées en Italie Plan de la présentation </vt:lpstr>
      <vt:lpstr>Associations céramiques et Musées en Italie Plan de la présentation </vt:lpstr>
      <vt:lpstr>Associations céramiques et Musées en Italie - Introduction </vt:lpstr>
      <vt:lpstr>Associations céramiques Musées en Italie</vt:lpstr>
      <vt:lpstr>Associations céramiques et Musées en Italie Liens</vt:lpstr>
      <vt:lpstr>Associations céramiques et Musées en Italie Liens</vt:lpstr>
      <vt:lpstr>Associations céramiques et Musées en Italie</vt:lpstr>
      <vt:lpstr>Associations céramiques et Musées en Italie Les Amis de la céramique et de la porcelaine anciennes </vt:lpstr>
      <vt:lpstr>Associations céramiques et Musées en Italie Passionnés de la céramique ancienne</vt:lpstr>
      <vt:lpstr>Associations céramiques et Musées en Italie Passionnés de la céramique ancienne</vt:lpstr>
      <vt:lpstr>Associations céramiques et Musées en Italie Passion céramique</vt:lpstr>
      <vt:lpstr>Associations céramiques et Musées en Italie</vt:lpstr>
      <vt:lpstr>Associations céramiques et Musées en Italie Association italienne des villes céramiques </vt:lpstr>
      <vt:lpstr>Associations céramiques et Musées en Italie Festival : Bonjour la céramique</vt:lpstr>
      <vt:lpstr>Associations céramiques et Musées en Italie Bonjour la céramique </vt:lpstr>
      <vt:lpstr>Associations céramiques et Musées en Italie Mater ceramica https://materceramica.org/   </vt:lpstr>
      <vt:lpstr>Associations céramiques et Musées en Italie - Mater ceramica - Carte des musées   https://materceramica.org/ https://materceramica.org/categories/i-musei-della-ceramica-in-italia/   </vt:lpstr>
      <vt:lpstr>Associations céramiques et Musées en Italie – Société italienne de céramique</vt:lpstr>
      <vt:lpstr>Associations céramiques et Musées en Italie – Société italienne de céramique</vt:lpstr>
      <vt:lpstr>Associations céramiques et Musées en Italie - Les lieux de : La poterie 1300-1450 Le lustre 1450-1550 La majolique 1500-1600 </vt:lpstr>
      <vt:lpstr>Associations céramiques et Musées en Italie La majolique italienne : https://www.maiolicaitaliana.com/  Définition de la majolique :  CERAMICA CH : https://ceramica-ch.ch/fr/glossary/majolique/#q=*%3A* </vt:lpstr>
      <vt:lpstr>Associations céramiques et Musées en Italie La majolique italienne : https://www.maiolicaitaliana.com/ </vt:lpstr>
      <vt:lpstr>Associations céramiques et Musées en Italie - Gubbio</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 Urbino https://it.wikipedia.org/wiki/Ceramica_di_Urbino  La famille de céramistes Fontana :  https://it.wikipedia.org/wiki/Fontana_(ceramisti) </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 Faenza</vt:lpstr>
      <vt:lpstr>Associations céramiques et Musées en Italie - Faenza</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La majolique italienne :</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Association des amis de la céramique de Casteldurante à Urbania https://www.amicidellaceramica.it/  </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La majolique italienne : https://www.maiolicaitaliana.com/ </vt:lpstr>
      <vt:lpstr>Associations céramiques et Musées en Italie - Les lieux de : La faïence et la porcelaine 1700-1800</vt:lpstr>
      <vt:lpstr>Associations céramiques et Musées en Italie – Albisola https://it.wikipedia.org/wiki/Ceramica_di_Albissola  </vt:lpstr>
      <vt:lpstr>Associations céramiques et Musées en Italie – Savonna Musée de la céramique de Savonne http://musa.savona.it/museodellaceramica/  https://www.facebook.com/museoceramicasavona/?locale=it_IT  </vt:lpstr>
      <vt:lpstr>Associations céramiques et Musées en Italie – Savonna Musée de la céramique de Savonne http://musa.savona.it/museodellaceramica/  https://www.facebook.com/museoceramicasavona/?locale=it_IT  </vt:lpstr>
      <vt:lpstr>Associations céramiques et Musées en Italie - Lodi</vt:lpstr>
      <vt:lpstr>Associations céramiques et Musées en Italie – Lodi - Coppellotti</vt:lpstr>
      <vt:lpstr>Associations céramiques et Musées en Italie – Lodi - Rossetti</vt:lpstr>
      <vt:lpstr>Associations céramiques et Musées en Italie – Lodi - Ferretti</vt:lpstr>
      <vt:lpstr>Associations céramiques et Musées en Italie - Lodi</vt:lpstr>
      <vt:lpstr>Associations céramiques et Musées en Italie - Nove</vt:lpstr>
      <vt:lpstr>Associations céramiques et Musées en Italie - Nove</vt:lpstr>
      <vt:lpstr>Associations céramiques et Musées en Italie - Nove</vt:lpstr>
      <vt:lpstr>Associations céramiques et Musées en Italie - Nove</vt:lpstr>
      <vt:lpstr>Associations céramiques et Musées en Italie - Nove</vt:lpstr>
      <vt:lpstr>Associations céramiques et Musées en Italie - Nove</vt:lpstr>
      <vt:lpstr>Associations céramiques et Musées en Italie - Nove</vt:lpstr>
      <vt:lpstr>Associations céramiques et Musées en Italie - Nove</vt:lpstr>
      <vt:lpstr>Associations céramiques et Musées en Italie - Nove</vt:lpstr>
      <vt:lpstr>Associations céramiques et Musées en Italie –  Fabrique Ferniani à Faenza.</vt:lpstr>
      <vt:lpstr>Associations céramiques et Musées en Italie –  Fabrique Ferniani à Faenza.</vt:lpstr>
      <vt:lpstr>Associations céramiques et Musées en Italie Doccia- Histoire - Wikipedia</vt:lpstr>
      <vt:lpstr>Associations céramiques et Musées en Italie - Doccia</vt:lpstr>
      <vt:lpstr>Associations céramiques et Musées en Italie Amis de Doccia</vt:lpstr>
      <vt:lpstr>Associations céramiques et Musées en Italie Amis de Doccia – Publications </vt:lpstr>
      <vt:lpstr>Associations céramiques et Musées en Italie Amis de Doccia - Cotisations</vt:lpstr>
      <vt:lpstr>Associations céramiques et Musées en Italie Porcelaine de Capodimonte:  https://it.wikipedia.org/wiki/Porcellana_di_Capodimonte  </vt:lpstr>
      <vt:lpstr>Associations céramiques et Musées en Italie Porcelaine de Capodimonte:  https://it.wikipedia.org/wiki/Porcellana_di_Capodimonte  </vt:lpstr>
      <vt:lpstr>Associations céramiques et Musées en Italie Porcelaine de Capodimonte:  https://it.wikipedia.org/wiki/Porcellana_di_Capodimonte  </vt:lpstr>
      <vt:lpstr>Associations céramiques et Musées en Italie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Associations céramiques et Musées en Italie</dc:title>
  <dc:creator>Pierre-Yves Tribolet</dc:creator>
  <cp:lastModifiedBy>Pierre-Yves Tribolet</cp:lastModifiedBy>
  <cp:revision>1</cp:revision>
  <cp:lastPrinted>2023-07-24T08:39:41Z</cp:lastPrinted>
  <dcterms:created xsi:type="dcterms:W3CDTF">2023-07-01T13:42:04Z</dcterms:created>
  <dcterms:modified xsi:type="dcterms:W3CDTF">2023-09-19T06:34:28Z</dcterms:modified>
</cp:coreProperties>
</file>